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97" r:id="rId2"/>
    <p:sldId id="257" r:id="rId3"/>
    <p:sldId id="359" r:id="rId4"/>
    <p:sldId id="360" r:id="rId5"/>
    <p:sldId id="482" r:id="rId6"/>
    <p:sldId id="483" r:id="rId7"/>
    <p:sldId id="486" r:id="rId8"/>
    <p:sldId id="363" r:id="rId9"/>
    <p:sldId id="477" r:id="rId10"/>
    <p:sldId id="485" r:id="rId11"/>
    <p:sldId id="400" r:id="rId12"/>
    <p:sldId id="404" r:id="rId13"/>
    <p:sldId id="401" r:id="rId14"/>
    <p:sldId id="402" r:id="rId15"/>
    <p:sldId id="481" r:id="rId16"/>
    <p:sldId id="371" r:id="rId17"/>
    <p:sldId id="479" r:id="rId18"/>
    <p:sldId id="475" r:id="rId19"/>
    <p:sldId id="3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F59"/>
    <a:srgbClr val="F2F2F2"/>
    <a:srgbClr val="3143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191E8-22A6-4A3E-939C-AF0EA2FE5E73}" v="3" dt="2023-12-12T07:44:27.22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82095" autoAdjust="0"/>
  </p:normalViewPr>
  <p:slideViewPr>
    <p:cSldViewPr snapToGrid="0">
      <p:cViewPr varScale="1">
        <p:scale>
          <a:sx n="89" d="100"/>
          <a:sy n="89" d="100"/>
        </p:scale>
        <p:origin x="102" y="996"/>
      </p:cViewPr>
      <p:guideLst>
        <p:guide orient="horz" pos="2120"/>
        <p:guide pos="383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富新 王" userId="6eeb3958bd99e374" providerId="LiveId" clId="{97DCB258-BA4D-48FF-916D-F11368145BC0}"/>
    <pc:docChg chg="undo custSel addSld delSld modSld sldOrd">
      <pc:chgData name="富新 王" userId="6eeb3958bd99e374" providerId="LiveId" clId="{97DCB258-BA4D-48FF-916D-F11368145BC0}" dt="2023-11-08T02:53:32.285" v="550" actId="20577"/>
      <pc:docMkLst>
        <pc:docMk/>
      </pc:docMkLst>
      <pc:sldChg chg="addSp delSp modSp add mod ord modNotesTx">
        <pc:chgData name="富新 王" userId="6eeb3958bd99e374" providerId="LiveId" clId="{97DCB258-BA4D-48FF-916D-F11368145BC0}" dt="2023-11-08T02:13:01.028" v="455"/>
        <pc:sldMkLst>
          <pc:docMk/>
          <pc:sldMk cId="3282960677" sldId="259"/>
        </pc:sldMkLst>
        <pc:spChg chg="mod">
          <ac:chgData name="富新 王" userId="6eeb3958bd99e374" providerId="LiveId" clId="{97DCB258-BA4D-48FF-916D-F11368145BC0}" dt="2023-11-08T01:54:17.633" v="424"/>
          <ac:spMkLst>
            <pc:docMk/>
            <pc:sldMk cId="3282960677" sldId="259"/>
            <ac:spMk id="21" creationId="{DDD434A4-BEE1-77E1-1FE8-82EC808FF024}"/>
          </ac:spMkLst>
        </pc:spChg>
        <pc:spChg chg="mod">
          <ac:chgData name="富新 王" userId="6eeb3958bd99e374" providerId="LiveId" clId="{97DCB258-BA4D-48FF-916D-F11368145BC0}" dt="2023-11-07T08:04:15.747" v="328" actId="20577"/>
          <ac:spMkLst>
            <pc:docMk/>
            <pc:sldMk cId="3282960677" sldId="259"/>
            <ac:spMk id="32" creationId="{D316CB7F-AB5B-A74A-BA65-94C67A5ABF27}"/>
          </ac:spMkLst>
        </pc:spChg>
        <pc:spChg chg="mod">
          <ac:chgData name="富新 王" userId="6eeb3958bd99e374" providerId="LiveId" clId="{97DCB258-BA4D-48FF-916D-F11368145BC0}" dt="2023-11-08T02:08:21.872" v="452"/>
          <ac:spMkLst>
            <pc:docMk/>
            <pc:sldMk cId="3282960677" sldId="259"/>
            <ac:spMk id="35" creationId="{C7275109-F5B4-EDE2-479F-2733310D4ACB}"/>
          </ac:spMkLst>
        </pc:spChg>
        <pc:spChg chg="mod">
          <ac:chgData name="富新 王" userId="6eeb3958bd99e374" providerId="LiveId" clId="{97DCB258-BA4D-48FF-916D-F11368145BC0}" dt="2023-11-07T08:04:26.094" v="332" actId="20577"/>
          <ac:spMkLst>
            <pc:docMk/>
            <pc:sldMk cId="3282960677" sldId="259"/>
            <ac:spMk id="36" creationId="{D7E343DF-4270-5723-B82E-5772AAE84016}"/>
          </ac:spMkLst>
        </pc:spChg>
        <pc:spChg chg="mod">
          <ac:chgData name="富新 王" userId="6eeb3958bd99e374" providerId="LiveId" clId="{97DCB258-BA4D-48FF-916D-F11368145BC0}" dt="2023-11-07T08:05:30.416" v="364"/>
          <ac:spMkLst>
            <pc:docMk/>
            <pc:sldMk cId="3282960677" sldId="259"/>
            <ac:spMk id="37" creationId="{5BC0DBA1-59ED-BA0A-199F-E367A4AB369B}"/>
          </ac:spMkLst>
        </pc:spChg>
        <pc:spChg chg="mod">
          <ac:chgData name="富新 王" userId="6eeb3958bd99e374" providerId="LiveId" clId="{97DCB258-BA4D-48FF-916D-F11368145BC0}" dt="2023-11-08T02:04:05.480" v="445"/>
          <ac:spMkLst>
            <pc:docMk/>
            <pc:sldMk cId="3282960677" sldId="259"/>
            <ac:spMk id="39" creationId="{2FFE66CC-E64B-79E4-0440-8F37DFAB6732}"/>
          </ac:spMkLst>
        </pc:spChg>
        <pc:spChg chg="mod">
          <ac:chgData name="富新 王" userId="6eeb3958bd99e374" providerId="LiveId" clId="{97DCB258-BA4D-48FF-916D-F11368145BC0}" dt="2023-11-08T02:08:25.110" v="453" actId="20577"/>
          <ac:spMkLst>
            <pc:docMk/>
            <pc:sldMk cId="3282960677" sldId="259"/>
            <ac:spMk id="40" creationId="{5965CA07-273C-D1B5-F642-D234744D65A7}"/>
          </ac:spMkLst>
        </pc:spChg>
        <pc:spChg chg="add mod">
          <ac:chgData name="富新 王" userId="6eeb3958bd99e374" providerId="LiveId" clId="{97DCB258-BA4D-48FF-916D-F11368145BC0}" dt="2023-11-07T08:01:59.645" v="314" actId="1076"/>
          <ac:spMkLst>
            <pc:docMk/>
            <pc:sldMk cId="3282960677" sldId="259"/>
            <ac:spMk id="62" creationId="{215F9915-3EB4-D65E-5EAA-C36751D3533A}"/>
          </ac:spMkLst>
        </pc:spChg>
        <pc:spChg chg="add del">
          <ac:chgData name="富新 王" userId="6eeb3958bd99e374" providerId="LiveId" clId="{97DCB258-BA4D-48FF-916D-F11368145BC0}" dt="2023-11-07T08:00:03.935" v="294" actId="478"/>
          <ac:spMkLst>
            <pc:docMk/>
            <pc:sldMk cId="3282960677" sldId="259"/>
            <ac:spMk id="63" creationId="{A3DC03D2-97CC-6009-8A88-E80321FB5DE4}"/>
          </ac:spMkLst>
        </pc:spChg>
        <pc:spChg chg="add del mod ord">
          <ac:chgData name="富新 王" userId="6eeb3958bd99e374" providerId="LiveId" clId="{97DCB258-BA4D-48FF-916D-F11368145BC0}" dt="2023-11-07T08:00:55.738" v="303" actId="478"/>
          <ac:spMkLst>
            <pc:docMk/>
            <pc:sldMk cId="3282960677" sldId="259"/>
            <ac:spMk id="76" creationId="{778F0013-FBAB-8F1D-1BA2-41959B41044C}"/>
          </ac:spMkLst>
        </pc:spChg>
        <pc:spChg chg="add mod">
          <ac:chgData name="富新 王" userId="6eeb3958bd99e374" providerId="LiveId" clId="{97DCB258-BA4D-48FF-916D-F11368145BC0}" dt="2023-11-07T08:01:57.533" v="313" actId="1076"/>
          <ac:spMkLst>
            <pc:docMk/>
            <pc:sldMk cId="3282960677" sldId="259"/>
            <ac:spMk id="77" creationId="{61B6513C-CD57-AF10-4D70-F76AAEC0D33E}"/>
          </ac:spMkLst>
        </pc:spChg>
        <pc:spChg chg="add mod ord">
          <ac:chgData name="富新 王" userId="6eeb3958bd99e374" providerId="LiveId" clId="{97DCB258-BA4D-48FF-916D-F11368145BC0}" dt="2023-11-07T08:03:10.150" v="324" actId="14100"/>
          <ac:spMkLst>
            <pc:docMk/>
            <pc:sldMk cId="3282960677" sldId="259"/>
            <ac:spMk id="80" creationId="{AB31F945-D736-2DD7-5B09-F0C463B8CAA5}"/>
          </ac:spMkLst>
        </pc:spChg>
        <pc:grpChg chg="mod">
          <ac:chgData name="富新 王" userId="6eeb3958bd99e374" providerId="LiveId" clId="{97DCB258-BA4D-48FF-916D-F11368145BC0}" dt="2023-11-07T08:00:12.041" v="296" actId="14100"/>
          <ac:grpSpMkLst>
            <pc:docMk/>
            <pc:sldMk cId="3282960677" sldId="259"/>
            <ac:grpSpMk id="44" creationId="{BC00F913-48BF-0239-1013-DD961F5491C7}"/>
          </ac:grpSpMkLst>
        </pc:grpChg>
        <pc:grpChg chg="mod">
          <ac:chgData name="富新 王" userId="6eeb3958bd99e374" providerId="LiveId" clId="{97DCB258-BA4D-48FF-916D-F11368145BC0}" dt="2023-11-07T08:00:12.041" v="296" actId="14100"/>
          <ac:grpSpMkLst>
            <pc:docMk/>
            <pc:sldMk cId="3282960677" sldId="259"/>
            <ac:grpSpMk id="45" creationId="{35C389C1-F9CF-7E13-DA9C-92F9C9E0FB88}"/>
          </ac:grpSpMkLst>
        </pc:grpChg>
        <pc:grpChg chg="mod">
          <ac:chgData name="富新 王" userId="6eeb3958bd99e374" providerId="LiveId" clId="{97DCB258-BA4D-48FF-916D-F11368145BC0}" dt="2023-11-07T08:00:12.041" v="296" actId="14100"/>
          <ac:grpSpMkLst>
            <pc:docMk/>
            <pc:sldMk cId="3282960677" sldId="259"/>
            <ac:grpSpMk id="46" creationId="{BFE03F7B-8BF0-ADAD-688E-68068D965137}"/>
          </ac:grpSpMkLst>
        </pc:grpChg>
        <pc:grpChg chg="mod">
          <ac:chgData name="富新 王" userId="6eeb3958bd99e374" providerId="LiveId" clId="{97DCB258-BA4D-48FF-916D-F11368145BC0}" dt="2023-11-07T08:00:12.041" v="296" actId="14100"/>
          <ac:grpSpMkLst>
            <pc:docMk/>
            <pc:sldMk cId="3282960677" sldId="259"/>
            <ac:grpSpMk id="47" creationId="{5FCADFAC-7173-0EB4-A147-63931EC3748A}"/>
          </ac:grpSpMkLst>
        </pc:grpChg>
        <pc:grpChg chg="mod">
          <ac:chgData name="富新 王" userId="6eeb3958bd99e374" providerId="LiveId" clId="{97DCB258-BA4D-48FF-916D-F11368145BC0}" dt="2023-11-07T08:03:18.174" v="326" actId="14100"/>
          <ac:grpSpMkLst>
            <pc:docMk/>
            <pc:sldMk cId="3282960677" sldId="259"/>
            <ac:grpSpMk id="48" creationId="{DDB267EE-4797-A6A1-0354-1917F26DF6F1}"/>
          </ac:grpSpMkLst>
        </pc:grpChg>
        <pc:grpChg chg="mod">
          <ac:chgData name="富新 王" userId="6eeb3958bd99e374" providerId="LiveId" clId="{97DCB258-BA4D-48FF-916D-F11368145BC0}" dt="2023-11-07T08:01:48.829" v="311" actId="1076"/>
          <ac:grpSpMkLst>
            <pc:docMk/>
            <pc:sldMk cId="3282960677" sldId="259"/>
            <ac:grpSpMk id="49" creationId="{DCD6D772-70C0-BD28-8891-8498AEFEDFAD}"/>
          </ac:grpSpMkLst>
        </pc:grpChg>
        <pc:grpChg chg="mod">
          <ac:chgData name="富新 王" userId="6eeb3958bd99e374" providerId="LiveId" clId="{97DCB258-BA4D-48FF-916D-F11368145BC0}" dt="2023-11-07T08:00:12.041" v="296" actId="14100"/>
          <ac:grpSpMkLst>
            <pc:docMk/>
            <pc:sldMk cId="3282960677" sldId="259"/>
            <ac:grpSpMk id="50" creationId="{853A6AF7-C012-2206-7EAF-37BF3E8159C4}"/>
          </ac:grpSpMkLst>
        </pc:grpChg>
        <pc:cxnChg chg="add mod">
          <ac:chgData name="富新 王" userId="6eeb3958bd99e374" providerId="LiveId" clId="{97DCB258-BA4D-48FF-916D-F11368145BC0}" dt="2023-11-07T08:00:12.041" v="296" actId="14100"/>
          <ac:cxnSpMkLst>
            <pc:docMk/>
            <pc:sldMk cId="3282960677" sldId="259"/>
            <ac:cxnSpMk id="3" creationId="{BD34279A-EB47-0242-CCBD-FDBAB7F53EA4}"/>
          </ac:cxnSpMkLst>
        </pc:cxnChg>
        <pc:cxnChg chg="add mod">
          <ac:chgData name="富新 王" userId="6eeb3958bd99e374" providerId="LiveId" clId="{97DCB258-BA4D-48FF-916D-F11368145BC0}" dt="2023-11-07T08:00:12.041" v="296" actId="14100"/>
          <ac:cxnSpMkLst>
            <pc:docMk/>
            <pc:sldMk cId="3282960677" sldId="259"/>
            <ac:cxnSpMk id="12" creationId="{65A4A05A-BB9D-4B0C-9F18-841A71606B9C}"/>
          </ac:cxnSpMkLst>
        </pc:cxnChg>
        <pc:cxnChg chg="add mod">
          <ac:chgData name="富新 王" userId="6eeb3958bd99e374" providerId="LiveId" clId="{97DCB258-BA4D-48FF-916D-F11368145BC0}" dt="2023-11-07T08:00:12.041" v="296" actId="14100"/>
          <ac:cxnSpMkLst>
            <pc:docMk/>
            <pc:sldMk cId="3282960677" sldId="259"/>
            <ac:cxnSpMk id="14" creationId="{BE602095-8409-4E6D-6F5A-898101E69B5A}"/>
          </ac:cxnSpMkLst>
        </pc:cxnChg>
        <pc:cxnChg chg="add mod">
          <ac:chgData name="富新 王" userId="6eeb3958bd99e374" providerId="LiveId" clId="{97DCB258-BA4D-48FF-916D-F11368145BC0}" dt="2023-11-07T08:00:12.041" v="296" actId="14100"/>
          <ac:cxnSpMkLst>
            <pc:docMk/>
            <pc:sldMk cId="3282960677" sldId="259"/>
            <ac:cxnSpMk id="31" creationId="{A2B6079D-9BF6-BA5F-F398-8DF93AD58A5D}"/>
          </ac:cxnSpMkLst>
        </pc:cxnChg>
        <pc:cxnChg chg="add mod">
          <ac:chgData name="富新 王" userId="6eeb3958bd99e374" providerId="LiveId" clId="{97DCB258-BA4D-48FF-916D-F11368145BC0}" dt="2023-11-07T08:00:12.041" v="296" actId="14100"/>
          <ac:cxnSpMkLst>
            <pc:docMk/>
            <pc:sldMk cId="3282960677" sldId="259"/>
            <ac:cxnSpMk id="41" creationId="{B43CE8BE-FA36-1771-40A0-A15DA5A8B0CD}"/>
          </ac:cxnSpMkLst>
        </pc:cxnChg>
        <pc:cxnChg chg="add mod">
          <ac:chgData name="富新 王" userId="6eeb3958bd99e374" providerId="LiveId" clId="{97DCB258-BA4D-48FF-916D-F11368145BC0}" dt="2023-11-07T08:00:12.041" v="296" actId="14100"/>
          <ac:cxnSpMkLst>
            <pc:docMk/>
            <pc:sldMk cId="3282960677" sldId="259"/>
            <ac:cxnSpMk id="42" creationId="{4A6D8BFE-440A-6A0A-2D3C-B3E2D6640152}"/>
          </ac:cxnSpMkLst>
        </pc:cxnChg>
        <pc:cxnChg chg="add mod">
          <ac:chgData name="富新 王" userId="6eeb3958bd99e374" providerId="LiveId" clId="{97DCB258-BA4D-48FF-916D-F11368145BC0}" dt="2023-11-07T08:00:12.041" v="296" actId="14100"/>
          <ac:cxnSpMkLst>
            <pc:docMk/>
            <pc:sldMk cId="3282960677" sldId="259"/>
            <ac:cxnSpMk id="43" creationId="{8421BAE9-8C30-A4B7-A287-1FFFE3B970A8}"/>
          </ac:cxnSpMkLst>
        </pc:cxnChg>
        <pc:cxnChg chg="add mod">
          <ac:chgData name="富新 王" userId="6eeb3958bd99e374" providerId="LiveId" clId="{97DCB258-BA4D-48FF-916D-F11368145BC0}" dt="2023-11-07T08:00:12.041" v="296" actId="14100"/>
          <ac:cxnSpMkLst>
            <pc:docMk/>
            <pc:sldMk cId="3282960677" sldId="259"/>
            <ac:cxnSpMk id="52" creationId="{0C46CEA2-97B1-5B0A-3905-71BBB481BAA6}"/>
          </ac:cxnSpMkLst>
        </pc:cxnChg>
        <pc:cxnChg chg="add mod">
          <ac:chgData name="富新 王" userId="6eeb3958bd99e374" providerId="LiveId" clId="{97DCB258-BA4D-48FF-916D-F11368145BC0}" dt="2023-11-07T08:00:12.041" v="296" actId="14100"/>
          <ac:cxnSpMkLst>
            <pc:docMk/>
            <pc:sldMk cId="3282960677" sldId="259"/>
            <ac:cxnSpMk id="53" creationId="{FD3F1F87-6679-7B99-685E-4272F84EF67D}"/>
          </ac:cxnSpMkLst>
        </pc:cxnChg>
        <pc:cxnChg chg="add mod">
          <ac:chgData name="富新 王" userId="6eeb3958bd99e374" providerId="LiveId" clId="{97DCB258-BA4D-48FF-916D-F11368145BC0}" dt="2023-11-07T08:00:12.041" v="296" actId="14100"/>
          <ac:cxnSpMkLst>
            <pc:docMk/>
            <pc:sldMk cId="3282960677" sldId="259"/>
            <ac:cxnSpMk id="54" creationId="{EF727D16-F2DF-24CE-8765-1A30D2444D27}"/>
          </ac:cxnSpMkLst>
        </pc:cxnChg>
        <pc:cxnChg chg="add mod">
          <ac:chgData name="富新 王" userId="6eeb3958bd99e374" providerId="LiveId" clId="{97DCB258-BA4D-48FF-916D-F11368145BC0}" dt="2023-11-07T08:00:12.041" v="296" actId="14100"/>
          <ac:cxnSpMkLst>
            <pc:docMk/>
            <pc:sldMk cId="3282960677" sldId="259"/>
            <ac:cxnSpMk id="55" creationId="{DDCE3373-A50C-FCF1-826F-A9E641B40A51}"/>
          </ac:cxnSpMkLst>
        </pc:cxnChg>
        <pc:cxnChg chg="add mod">
          <ac:chgData name="富新 王" userId="6eeb3958bd99e374" providerId="LiveId" clId="{97DCB258-BA4D-48FF-916D-F11368145BC0}" dt="2023-11-07T08:00:12.041" v="296" actId="14100"/>
          <ac:cxnSpMkLst>
            <pc:docMk/>
            <pc:sldMk cId="3282960677" sldId="259"/>
            <ac:cxnSpMk id="56" creationId="{960044D6-C52A-A0E0-85C8-E8F5FBB366D4}"/>
          </ac:cxnSpMkLst>
        </pc:cxnChg>
        <pc:cxnChg chg="add mod">
          <ac:chgData name="富新 王" userId="6eeb3958bd99e374" providerId="LiveId" clId="{97DCB258-BA4D-48FF-916D-F11368145BC0}" dt="2023-11-07T08:00:12.041" v="296" actId="14100"/>
          <ac:cxnSpMkLst>
            <pc:docMk/>
            <pc:sldMk cId="3282960677" sldId="259"/>
            <ac:cxnSpMk id="57" creationId="{5AD0491E-2C31-E9F2-39BC-78A8A6CB0584}"/>
          </ac:cxnSpMkLst>
        </pc:cxnChg>
        <pc:cxnChg chg="add del mod">
          <ac:chgData name="富新 王" userId="6eeb3958bd99e374" providerId="LiveId" clId="{97DCB258-BA4D-48FF-916D-F11368145BC0}" dt="2023-11-07T07:59:23.841" v="287"/>
          <ac:cxnSpMkLst>
            <pc:docMk/>
            <pc:sldMk cId="3282960677" sldId="259"/>
            <ac:cxnSpMk id="60" creationId="{55C8182B-1940-E3C3-E7FD-F1B80428FA9D}"/>
          </ac:cxnSpMkLst>
        </pc:cxnChg>
        <pc:cxnChg chg="add mod">
          <ac:chgData name="富新 王" userId="6eeb3958bd99e374" providerId="LiveId" clId="{97DCB258-BA4D-48FF-916D-F11368145BC0}" dt="2023-11-07T08:00:12.041" v="296" actId="14100"/>
          <ac:cxnSpMkLst>
            <pc:docMk/>
            <pc:sldMk cId="3282960677" sldId="259"/>
            <ac:cxnSpMk id="61" creationId="{38E222C9-3D14-2D2E-0E20-DAEF501BEE23}"/>
          </ac:cxnSpMkLst>
        </pc:cxnChg>
        <pc:cxnChg chg="add del mod">
          <ac:chgData name="富新 王" userId="6eeb3958bd99e374" providerId="LiveId" clId="{97DCB258-BA4D-48FF-916D-F11368145BC0}" dt="2023-11-07T08:02:19.427" v="316" actId="478"/>
          <ac:cxnSpMkLst>
            <pc:docMk/>
            <pc:sldMk cId="3282960677" sldId="259"/>
            <ac:cxnSpMk id="79" creationId="{9809FFCA-A95B-F899-0787-9360F65A5043}"/>
          </ac:cxnSpMkLst>
        </pc:cxnChg>
      </pc:sldChg>
      <pc:sldChg chg="addSp modSp mod">
        <pc:chgData name="富新 王" userId="6eeb3958bd99e374" providerId="LiveId" clId="{97DCB258-BA4D-48FF-916D-F11368145BC0}" dt="2023-11-08T02:16:00.211" v="484"/>
        <pc:sldMkLst>
          <pc:docMk/>
          <pc:sldMk cId="0" sldId="359"/>
        </pc:sldMkLst>
        <pc:spChg chg="add mod">
          <ac:chgData name="富新 王" userId="6eeb3958bd99e374" providerId="LiveId" clId="{97DCB258-BA4D-48FF-916D-F11368145BC0}" dt="2023-11-08T02:16:00.211" v="484"/>
          <ac:spMkLst>
            <pc:docMk/>
            <pc:sldMk cId="0" sldId="359"/>
            <ac:spMk id="5" creationId="{3D9E87AF-60DB-F369-5A98-32084465DE66}"/>
          </ac:spMkLst>
        </pc:spChg>
        <pc:spChg chg="mod">
          <ac:chgData name="富新 王" userId="6eeb3958bd99e374" providerId="LiveId" clId="{97DCB258-BA4D-48FF-916D-F11368145BC0}" dt="2023-11-08T02:15:38.853" v="477"/>
          <ac:spMkLst>
            <pc:docMk/>
            <pc:sldMk cId="0" sldId="359"/>
            <ac:spMk id="7" creationId="{00000000-0000-0000-0000-000000000000}"/>
          </ac:spMkLst>
        </pc:spChg>
      </pc:sldChg>
      <pc:sldChg chg="modSp mod">
        <pc:chgData name="富新 王" userId="6eeb3958bd99e374" providerId="LiveId" clId="{97DCB258-BA4D-48FF-916D-F11368145BC0}" dt="2023-11-07T07:46:23.177" v="152"/>
        <pc:sldMkLst>
          <pc:docMk/>
          <pc:sldMk cId="0" sldId="360"/>
        </pc:sldMkLst>
        <pc:spChg chg="mod">
          <ac:chgData name="富新 王" userId="6eeb3958bd99e374" providerId="LiveId" clId="{97DCB258-BA4D-48FF-916D-F11368145BC0}" dt="2023-11-07T02:27:04.835" v="118"/>
          <ac:spMkLst>
            <pc:docMk/>
            <pc:sldMk cId="0" sldId="360"/>
            <ac:spMk id="11" creationId="{5721684B-CE9B-C358-D453-7AB3160043EF}"/>
          </ac:spMkLst>
        </pc:spChg>
        <pc:spChg chg="mod">
          <ac:chgData name="富新 王" userId="6eeb3958bd99e374" providerId="LiveId" clId="{97DCB258-BA4D-48FF-916D-F11368145BC0}" dt="2023-11-07T02:27:08.556" v="119"/>
          <ac:spMkLst>
            <pc:docMk/>
            <pc:sldMk cId="0" sldId="360"/>
            <ac:spMk id="13" creationId="{6EDCF641-4F3A-22E1-6037-3C57F2124502}"/>
          </ac:spMkLst>
        </pc:spChg>
        <pc:spChg chg="mod">
          <ac:chgData name="富新 王" userId="6eeb3958bd99e374" providerId="LiveId" clId="{97DCB258-BA4D-48FF-916D-F11368145BC0}" dt="2023-11-07T07:46:23.177" v="152"/>
          <ac:spMkLst>
            <pc:docMk/>
            <pc:sldMk cId="0" sldId="360"/>
            <ac:spMk id="14" creationId="{4C1683D7-CD73-3852-5D14-15EA29D21645}"/>
          </ac:spMkLst>
        </pc:spChg>
      </pc:sldChg>
      <pc:sldChg chg="delSp modSp del mod">
        <pc:chgData name="富新 王" userId="6eeb3958bd99e374" providerId="LiveId" clId="{97DCB258-BA4D-48FF-916D-F11368145BC0}" dt="2023-11-07T07:48:37.039" v="193" actId="47"/>
        <pc:sldMkLst>
          <pc:docMk/>
          <pc:sldMk cId="0" sldId="361"/>
        </pc:sldMkLst>
        <pc:spChg chg="mod">
          <ac:chgData name="富新 王" userId="6eeb3958bd99e374" providerId="LiveId" clId="{97DCB258-BA4D-48FF-916D-F11368145BC0}" dt="2023-11-07T02:30:08.729" v="147"/>
          <ac:spMkLst>
            <pc:docMk/>
            <pc:sldMk cId="0" sldId="361"/>
            <ac:spMk id="46" creationId="{00000000-0000-0000-0000-000000000000}"/>
          </ac:spMkLst>
        </pc:spChg>
        <pc:picChg chg="del">
          <ac:chgData name="富新 王" userId="6eeb3958bd99e374" providerId="LiveId" clId="{97DCB258-BA4D-48FF-916D-F11368145BC0}" dt="2023-11-07T07:48:26.254" v="186" actId="21"/>
          <ac:picMkLst>
            <pc:docMk/>
            <pc:sldMk cId="0" sldId="361"/>
            <ac:picMk id="3" creationId="{B2455E64-E882-47E5-6A21-B988835F9E8E}"/>
          </ac:picMkLst>
        </pc:picChg>
      </pc:sldChg>
      <pc:sldChg chg="modSp mod">
        <pc:chgData name="富新 王" userId="6eeb3958bd99e374" providerId="LiveId" clId="{97DCB258-BA4D-48FF-916D-F11368145BC0}" dt="2023-11-08T02:13:59.152" v="458"/>
        <pc:sldMkLst>
          <pc:docMk/>
          <pc:sldMk cId="0" sldId="363"/>
        </pc:sldMkLst>
        <pc:spChg chg="mod">
          <ac:chgData name="富新 王" userId="6eeb3958bd99e374" providerId="LiveId" clId="{97DCB258-BA4D-48FF-916D-F11368145BC0}" dt="2023-11-07T07:52:36.142" v="233" actId="1076"/>
          <ac:spMkLst>
            <pc:docMk/>
            <pc:sldMk cId="0" sldId="363"/>
            <ac:spMk id="5" creationId="{00000000-0000-0000-0000-000000000000}"/>
          </ac:spMkLst>
        </pc:spChg>
        <pc:spChg chg="mod">
          <ac:chgData name="富新 王" userId="6eeb3958bd99e374" providerId="LiveId" clId="{97DCB258-BA4D-48FF-916D-F11368145BC0}" dt="2023-11-07T07:52:36.142" v="233" actId="1076"/>
          <ac:spMkLst>
            <pc:docMk/>
            <pc:sldMk cId="0" sldId="363"/>
            <ac:spMk id="6" creationId="{00000000-0000-0000-0000-000000000000}"/>
          </ac:spMkLst>
        </pc:spChg>
        <pc:spChg chg="mod">
          <ac:chgData name="富新 王" userId="6eeb3958bd99e374" providerId="LiveId" clId="{97DCB258-BA4D-48FF-916D-F11368145BC0}" dt="2023-11-07T07:52:36.142" v="233" actId="1076"/>
          <ac:spMkLst>
            <pc:docMk/>
            <pc:sldMk cId="0" sldId="363"/>
            <ac:spMk id="10" creationId="{978BA0CA-197F-BADC-F87C-392D2246934E}"/>
          </ac:spMkLst>
        </pc:spChg>
        <pc:spChg chg="mod">
          <ac:chgData name="富新 王" userId="6eeb3958bd99e374" providerId="LiveId" clId="{97DCB258-BA4D-48FF-916D-F11368145BC0}" dt="2023-11-08T02:13:59.152" v="458"/>
          <ac:spMkLst>
            <pc:docMk/>
            <pc:sldMk cId="0" sldId="363"/>
            <ac:spMk id="15" creationId="{00000000-0000-0000-0000-000000000000}"/>
          </ac:spMkLst>
        </pc:spChg>
        <pc:spChg chg="mod">
          <ac:chgData name="富新 王" userId="6eeb3958bd99e374" providerId="LiveId" clId="{97DCB258-BA4D-48FF-916D-F11368145BC0}" dt="2023-11-07T07:52:37.652" v="234" actId="1076"/>
          <ac:spMkLst>
            <pc:docMk/>
            <pc:sldMk cId="0" sldId="363"/>
            <ac:spMk id="17" creationId="{00000000-0000-0000-0000-000000000000}"/>
          </ac:spMkLst>
        </pc:spChg>
        <pc:spChg chg="mod">
          <ac:chgData name="富新 王" userId="6eeb3958bd99e374" providerId="LiveId" clId="{97DCB258-BA4D-48FF-916D-F11368145BC0}" dt="2023-11-07T07:52:36.142" v="233" actId="1076"/>
          <ac:spMkLst>
            <pc:docMk/>
            <pc:sldMk cId="0" sldId="363"/>
            <ac:spMk id="18" creationId="{91D128D5-913F-E158-9F21-CC530C2604AC}"/>
          </ac:spMkLst>
        </pc:spChg>
        <pc:spChg chg="mod">
          <ac:chgData name="富新 王" userId="6eeb3958bd99e374" providerId="LiveId" clId="{97DCB258-BA4D-48FF-916D-F11368145BC0}" dt="2023-11-07T07:52:36.142" v="233" actId="1076"/>
          <ac:spMkLst>
            <pc:docMk/>
            <pc:sldMk cId="0" sldId="363"/>
            <ac:spMk id="19" creationId="{6431F93C-C872-9C9C-D0DB-4AC3ABED1C22}"/>
          </ac:spMkLst>
        </pc:spChg>
        <pc:spChg chg="mod">
          <ac:chgData name="富新 王" userId="6eeb3958bd99e374" providerId="LiveId" clId="{97DCB258-BA4D-48FF-916D-F11368145BC0}" dt="2023-11-07T07:52:36.142" v="233" actId="1076"/>
          <ac:spMkLst>
            <pc:docMk/>
            <pc:sldMk cId="0" sldId="363"/>
            <ac:spMk id="20" creationId="{37443F25-1FBE-3E97-5761-5F581BF96C6A}"/>
          </ac:spMkLst>
        </pc:spChg>
        <pc:spChg chg="mod">
          <ac:chgData name="富新 王" userId="6eeb3958bd99e374" providerId="LiveId" clId="{97DCB258-BA4D-48FF-916D-F11368145BC0}" dt="2023-11-07T07:52:36.142" v="233" actId="1076"/>
          <ac:spMkLst>
            <pc:docMk/>
            <pc:sldMk cId="0" sldId="363"/>
            <ac:spMk id="21" creationId="{B001DE59-EDA8-1BD9-BD7C-9243117ED055}"/>
          </ac:spMkLst>
        </pc:spChg>
        <pc:grpChg chg="mod">
          <ac:chgData name="富新 王" userId="6eeb3958bd99e374" providerId="LiveId" clId="{97DCB258-BA4D-48FF-916D-F11368145BC0}" dt="2023-11-07T07:52:36.142" v="233" actId="1076"/>
          <ac:grpSpMkLst>
            <pc:docMk/>
            <pc:sldMk cId="0" sldId="363"/>
            <ac:grpSpMk id="7" creationId="{3ADD7F98-4C3B-5E8B-F81D-7A232EC4568B}"/>
          </ac:grpSpMkLst>
        </pc:grpChg>
        <pc:cxnChg chg="mod">
          <ac:chgData name="富新 王" userId="6eeb3958bd99e374" providerId="LiveId" clId="{97DCB258-BA4D-48FF-916D-F11368145BC0}" dt="2023-11-07T07:52:36.142" v="233" actId="1076"/>
          <ac:cxnSpMkLst>
            <pc:docMk/>
            <pc:sldMk cId="0" sldId="363"/>
            <ac:cxnSpMk id="8" creationId="{A38A150B-B370-1588-3E08-2184469B0974}"/>
          </ac:cxnSpMkLst>
        </pc:cxnChg>
      </pc:sldChg>
      <pc:sldChg chg="modSp mod">
        <pc:chgData name="富新 王" userId="6eeb3958bd99e374" providerId="LiveId" clId="{97DCB258-BA4D-48FF-916D-F11368145BC0}" dt="2023-11-08T02:53:09.409" v="548" actId="113"/>
        <pc:sldMkLst>
          <pc:docMk/>
          <pc:sldMk cId="1843195978" sldId="401"/>
        </pc:sldMkLst>
        <pc:spChg chg="mod">
          <ac:chgData name="富新 王" userId="6eeb3958bd99e374" providerId="LiveId" clId="{97DCB258-BA4D-48FF-916D-F11368145BC0}" dt="2023-11-08T02:53:09.409" v="548" actId="113"/>
          <ac:spMkLst>
            <pc:docMk/>
            <pc:sldMk cId="1843195978" sldId="401"/>
            <ac:spMk id="8" creationId="{0A9F6B32-E7AD-E350-5118-9BB70B4520B5}"/>
          </ac:spMkLst>
        </pc:spChg>
        <pc:spChg chg="mod">
          <ac:chgData name="富新 王" userId="6eeb3958bd99e374" providerId="LiveId" clId="{97DCB258-BA4D-48FF-916D-F11368145BC0}" dt="2023-11-07T08:09:28.166" v="380" actId="20577"/>
          <ac:spMkLst>
            <pc:docMk/>
            <pc:sldMk cId="1843195978" sldId="401"/>
            <ac:spMk id="46" creationId="{00000000-0000-0000-0000-000000000000}"/>
          </ac:spMkLst>
        </pc:spChg>
      </pc:sldChg>
      <pc:sldChg chg="modSp mod">
        <pc:chgData name="富新 王" userId="6eeb3958bd99e374" providerId="LiveId" clId="{97DCB258-BA4D-48FF-916D-F11368145BC0}" dt="2023-11-07T08:10:09.267" v="382" actId="20577"/>
        <pc:sldMkLst>
          <pc:docMk/>
          <pc:sldMk cId="2546587997" sldId="402"/>
        </pc:sldMkLst>
        <pc:spChg chg="mod">
          <ac:chgData name="富新 王" userId="6eeb3958bd99e374" providerId="LiveId" clId="{97DCB258-BA4D-48FF-916D-F11368145BC0}" dt="2023-11-07T08:10:09.267" v="382" actId="20577"/>
          <ac:spMkLst>
            <pc:docMk/>
            <pc:sldMk cId="2546587997" sldId="402"/>
            <ac:spMk id="46" creationId="{00000000-0000-0000-0000-000000000000}"/>
          </ac:spMkLst>
        </pc:spChg>
      </pc:sldChg>
      <pc:sldChg chg="modSp mod ord">
        <pc:chgData name="富新 王" userId="6eeb3958bd99e374" providerId="LiveId" clId="{97DCB258-BA4D-48FF-916D-F11368145BC0}" dt="2023-11-08T02:53:32.285" v="550" actId="20577"/>
        <pc:sldMkLst>
          <pc:docMk/>
          <pc:sldMk cId="881856765" sldId="403"/>
        </pc:sldMkLst>
        <pc:spChg chg="mod">
          <ac:chgData name="富新 王" userId="6eeb3958bd99e374" providerId="LiveId" clId="{97DCB258-BA4D-48FF-916D-F11368145BC0}" dt="2023-11-08T02:53:32.285" v="550" actId="20577"/>
          <ac:spMkLst>
            <pc:docMk/>
            <pc:sldMk cId="881856765" sldId="403"/>
            <ac:spMk id="8" creationId="{0A9F6B32-E7AD-E350-5118-9BB70B4520B5}"/>
          </ac:spMkLst>
        </pc:spChg>
        <pc:spChg chg="mod">
          <ac:chgData name="富新 王" userId="6eeb3958bd99e374" providerId="LiveId" clId="{97DCB258-BA4D-48FF-916D-F11368145BC0}" dt="2023-11-08T02:14:52.557" v="462" actId="20577"/>
          <ac:spMkLst>
            <pc:docMk/>
            <pc:sldMk cId="881856765" sldId="403"/>
            <ac:spMk id="46" creationId="{00000000-0000-0000-0000-000000000000}"/>
          </ac:spMkLst>
        </pc:spChg>
      </pc:sldChg>
      <pc:sldChg chg="modSp mod ord">
        <pc:chgData name="富新 王" userId="6eeb3958bd99e374" providerId="LiveId" clId="{97DCB258-BA4D-48FF-916D-F11368145BC0}" dt="2023-11-08T02:15:03.638" v="465" actId="20577"/>
        <pc:sldMkLst>
          <pc:docMk/>
          <pc:sldMk cId="2820654798" sldId="404"/>
        </pc:sldMkLst>
        <pc:spChg chg="mod">
          <ac:chgData name="富新 王" userId="6eeb3958bd99e374" providerId="LiveId" clId="{97DCB258-BA4D-48FF-916D-F11368145BC0}" dt="2023-11-08T02:15:03.638" v="465" actId="20577"/>
          <ac:spMkLst>
            <pc:docMk/>
            <pc:sldMk cId="2820654798" sldId="404"/>
            <ac:spMk id="46" creationId="{00000000-0000-0000-0000-000000000000}"/>
          </ac:spMkLst>
        </pc:spChg>
      </pc:sldChg>
      <pc:sldChg chg="addSp modSp mod">
        <pc:chgData name="富新 王" userId="6eeb3958bd99e374" providerId="LiveId" clId="{97DCB258-BA4D-48FF-916D-F11368145BC0}" dt="2023-11-07T02:29:39.797" v="144"/>
        <pc:sldMkLst>
          <pc:docMk/>
          <pc:sldMk cId="3039712665" sldId="476"/>
        </pc:sldMkLst>
        <pc:spChg chg="mod">
          <ac:chgData name="富新 王" userId="6eeb3958bd99e374" providerId="LiveId" clId="{97DCB258-BA4D-48FF-916D-F11368145BC0}" dt="2023-11-07T02:29:14.068" v="132"/>
          <ac:spMkLst>
            <pc:docMk/>
            <pc:sldMk cId="3039712665" sldId="476"/>
            <ac:spMk id="11" creationId="{6460AF0D-3619-FAB4-F44B-14465C379339}"/>
          </ac:spMkLst>
        </pc:spChg>
        <pc:spChg chg="add mod">
          <ac:chgData name="富新 王" userId="6eeb3958bd99e374" providerId="LiveId" clId="{97DCB258-BA4D-48FF-916D-F11368145BC0}" dt="2023-11-07T02:29:39.797" v="144"/>
          <ac:spMkLst>
            <pc:docMk/>
            <pc:sldMk cId="3039712665" sldId="476"/>
            <ac:spMk id="12" creationId="{55A63776-2856-3CF7-E65D-2A77547E4A21}"/>
          </ac:spMkLst>
        </pc:spChg>
      </pc:sldChg>
      <pc:sldChg chg="addSp modSp mod">
        <pc:chgData name="富新 王" userId="6eeb3958bd99e374" providerId="LiveId" clId="{97DCB258-BA4D-48FF-916D-F11368145BC0}" dt="2023-11-07T02:30:55.040" v="150"/>
        <pc:sldMkLst>
          <pc:docMk/>
          <pc:sldMk cId="1668803686" sldId="478"/>
        </pc:sldMkLst>
        <pc:spChg chg="add mod">
          <ac:chgData name="富新 王" userId="6eeb3958bd99e374" providerId="LiveId" clId="{97DCB258-BA4D-48FF-916D-F11368145BC0}" dt="2023-11-07T02:30:55.040" v="150"/>
          <ac:spMkLst>
            <pc:docMk/>
            <pc:sldMk cId="1668803686" sldId="478"/>
            <ac:spMk id="4" creationId="{7C6BAF41-26DA-B346-E7EB-C623BE90F6D3}"/>
          </ac:spMkLst>
        </pc:spChg>
        <pc:spChg chg="mod">
          <ac:chgData name="富新 王" userId="6eeb3958bd99e374" providerId="LiveId" clId="{97DCB258-BA4D-48FF-916D-F11368145BC0}" dt="2023-11-07T02:29:07.547" v="129"/>
          <ac:spMkLst>
            <pc:docMk/>
            <pc:sldMk cId="1668803686" sldId="478"/>
            <ac:spMk id="11" creationId="{6460AF0D-3619-FAB4-F44B-14465C379339}"/>
          </ac:spMkLst>
        </pc:spChg>
        <pc:picChg chg="mod">
          <ac:chgData name="富新 王" userId="6eeb3958bd99e374" providerId="LiveId" clId="{97DCB258-BA4D-48FF-916D-F11368145BC0}" dt="2023-11-07T02:30:47.940" v="149" actId="1076"/>
          <ac:picMkLst>
            <pc:docMk/>
            <pc:sldMk cId="1668803686" sldId="478"/>
            <ac:picMk id="15" creationId="{6D01CF90-7F96-4651-E709-CAD1D86EFC1D}"/>
          </ac:picMkLst>
        </pc:picChg>
      </pc:sldChg>
      <pc:sldChg chg="addSp delSp modSp add mod ord modNotesTx">
        <pc:chgData name="富新 王" userId="6eeb3958bd99e374" providerId="LiveId" clId="{97DCB258-BA4D-48FF-916D-F11368145BC0}" dt="2023-11-08T02:18:21.108" v="491" actId="20577"/>
        <pc:sldMkLst>
          <pc:docMk/>
          <pc:sldMk cId="2992274158" sldId="482"/>
        </pc:sldMkLst>
        <pc:spChg chg="add del mod">
          <ac:chgData name="富新 王" userId="6eeb3958bd99e374" providerId="LiveId" clId="{97DCB258-BA4D-48FF-916D-F11368145BC0}" dt="2023-11-07T02:06:10.458" v="11" actId="478"/>
          <ac:spMkLst>
            <pc:docMk/>
            <pc:sldMk cId="2992274158" sldId="482"/>
            <ac:spMk id="3" creationId="{2CD4CB64-F295-FCBF-18A2-11A71107D92F}"/>
          </ac:spMkLst>
        </pc:spChg>
        <pc:spChg chg="add mod">
          <ac:chgData name="富新 王" userId="6eeb3958bd99e374" providerId="LiveId" clId="{97DCB258-BA4D-48FF-916D-F11368145BC0}" dt="2023-11-07T07:46:55.121" v="162" actId="20577"/>
          <ac:spMkLst>
            <pc:docMk/>
            <pc:sldMk cId="2992274158" sldId="482"/>
            <ac:spMk id="4" creationId="{DC591393-6BB5-4E45-A621-FB8E1E419B89}"/>
          </ac:spMkLst>
        </pc:spChg>
        <pc:spChg chg="add mod">
          <ac:chgData name="富新 王" userId="6eeb3958bd99e374" providerId="LiveId" clId="{97DCB258-BA4D-48FF-916D-F11368145BC0}" dt="2023-11-07T02:06:59.736" v="33" actId="20577"/>
          <ac:spMkLst>
            <pc:docMk/>
            <pc:sldMk cId="2992274158" sldId="482"/>
            <ac:spMk id="6" creationId="{B5231AE5-FCCF-5DC1-2C47-1719A9D19F20}"/>
          </ac:spMkLst>
        </pc:spChg>
        <pc:spChg chg="del">
          <ac:chgData name="富新 王" userId="6eeb3958bd99e374" providerId="LiveId" clId="{97DCB258-BA4D-48FF-916D-F11368145BC0}" dt="2023-11-07T02:06:04.084" v="8" actId="478"/>
          <ac:spMkLst>
            <pc:docMk/>
            <pc:sldMk cId="2992274158" sldId="482"/>
            <ac:spMk id="10" creationId="{7AC730B8-57AE-C1BA-0061-C7D96C79D04E}"/>
          </ac:spMkLst>
        </pc:spChg>
        <pc:spChg chg="del">
          <ac:chgData name="富新 王" userId="6eeb3958bd99e374" providerId="LiveId" clId="{97DCB258-BA4D-48FF-916D-F11368145BC0}" dt="2023-11-07T02:06:13.095" v="13" actId="478"/>
          <ac:spMkLst>
            <pc:docMk/>
            <pc:sldMk cId="2992274158" sldId="482"/>
            <ac:spMk id="11" creationId="{5721684B-CE9B-C358-D453-7AB3160043EF}"/>
          </ac:spMkLst>
        </pc:spChg>
        <pc:spChg chg="del">
          <ac:chgData name="富新 王" userId="6eeb3958bd99e374" providerId="LiveId" clId="{97DCB258-BA4D-48FF-916D-F11368145BC0}" dt="2023-11-07T02:06:15.286" v="16" actId="478"/>
          <ac:spMkLst>
            <pc:docMk/>
            <pc:sldMk cId="2992274158" sldId="482"/>
            <ac:spMk id="13" creationId="{6EDCF641-4F3A-22E1-6037-3C57F2124502}"/>
          </ac:spMkLst>
        </pc:spChg>
        <pc:spChg chg="del">
          <ac:chgData name="富新 王" userId="6eeb3958bd99e374" providerId="LiveId" clId="{97DCB258-BA4D-48FF-916D-F11368145BC0}" dt="2023-11-07T02:06:12.016" v="12" actId="478"/>
          <ac:spMkLst>
            <pc:docMk/>
            <pc:sldMk cId="2992274158" sldId="482"/>
            <ac:spMk id="14" creationId="{4C1683D7-CD73-3852-5D14-15EA29D21645}"/>
          </ac:spMkLst>
        </pc:spChg>
        <pc:spChg chg="add mod">
          <ac:chgData name="富新 王" userId="6eeb3958bd99e374" providerId="LiveId" clId="{97DCB258-BA4D-48FF-916D-F11368145BC0}" dt="2023-11-07T02:06:56.955" v="31" actId="20577"/>
          <ac:spMkLst>
            <pc:docMk/>
            <pc:sldMk cId="2992274158" sldId="482"/>
            <ac:spMk id="15" creationId="{E6D59871-B779-4757-9B8B-73D33D0831AF}"/>
          </ac:spMkLst>
        </pc:spChg>
        <pc:spChg chg="mod">
          <ac:chgData name="富新 王" userId="6eeb3958bd99e374" providerId="LiveId" clId="{97DCB258-BA4D-48FF-916D-F11368145BC0}" dt="2023-11-07T02:08:10.016" v="35" actId="20577"/>
          <ac:spMkLst>
            <pc:docMk/>
            <pc:sldMk cId="2992274158" sldId="482"/>
            <ac:spMk id="46" creationId="{00000000-0000-0000-0000-000000000000}"/>
          </ac:spMkLst>
        </pc:spChg>
        <pc:picChg chg="del">
          <ac:chgData name="富新 王" userId="6eeb3958bd99e374" providerId="LiveId" clId="{97DCB258-BA4D-48FF-916D-F11368145BC0}" dt="2023-11-07T02:06:05.288" v="9" actId="478"/>
          <ac:picMkLst>
            <pc:docMk/>
            <pc:sldMk cId="2992274158" sldId="482"/>
            <ac:picMk id="5" creationId="{AAD5D4D4-1D03-62B3-B719-EF1B2008D944}"/>
          </ac:picMkLst>
        </pc:picChg>
        <pc:picChg chg="del">
          <ac:chgData name="富新 王" userId="6eeb3958bd99e374" providerId="LiveId" clId="{97DCB258-BA4D-48FF-916D-F11368145BC0}" dt="2023-11-07T02:06:13.955" v="15" actId="478"/>
          <ac:picMkLst>
            <pc:docMk/>
            <pc:sldMk cId="2992274158" sldId="482"/>
            <ac:picMk id="7" creationId="{30DFF644-C0AA-0092-8E9F-4431FFE1A4D1}"/>
          </ac:picMkLst>
        </pc:picChg>
        <pc:picChg chg="add mod">
          <ac:chgData name="富新 王" userId="6eeb3958bd99e374" providerId="LiveId" clId="{97DCB258-BA4D-48FF-916D-F11368145BC0}" dt="2023-11-07T02:06:18.921" v="17"/>
          <ac:picMkLst>
            <pc:docMk/>
            <pc:sldMk cId="2992274158" sldId="482"/>
            <ac:picMk id="8" creationId="{4D19BF6F-03D6-325D-0774-6BA78FE1E5D0}"/>
          </ac:picMkLst>
        </pc:picChg>
        <pc:picChg chg="del">
          <ac:chgData name="富新 王" userId="6eeb3958bd99e374" providerId="LiveId" clId="{97DCB258-BA4D-48FF-916D-F11368145BC0}" dt="2023-11-07T02:06:06.661" v="10" actId="478"/>
          <ac:picMkLst>
            <pc:docMk/>
            <pc:sldMk cId="2992274158" sldId="482"/>
            <ac:picMk id="9" creationId="{1A117F6D-144F-04F1-87F6-72175C37F9E9}"/>
          </ac:picMkLst>
        </pc:picChg>
        <pc:picChg chg="del">
          <ac:chgData name="富新 王" userId="6eeb3958bd99e374" providerId="LiveId" clId="{97DCB258-BA4D-48FF-916D-F11368145BC0}" dt="2023-11-07T02:06:13.534" v="14" actId="478"/>
          <ac:picMkLst>
            <pc:docMk/>
            <pc:sldMk cId="2992274158" sldId="482"/>
            <ac:picMk id="12" creationId="{8F600A16-6E60-99DA-677F-51DC65FC6102}"/>
          </ac:picMkLst>
        </pc:picChg>
        <pc:picChg chg="add mod">
          <ac:chgData name="富新 王" userId="6eeb3958bd99e374" providerId="LiveId" clId="{97DCB258-BA4D-48FF-916D-F11368145BC0}" dt="2023-11-07T02:06:18.921" v="17"/>
          <ac:picMkLst>
            <pc:docMk/>
            <pc:sldMk cId="2992274158" sldId="482"/>
            <ac:picMk id="16" creationId="{4A15C4D4-6138-1B9C-1E3A-917434E6195F}"/>
          </ac:picMkLst>
        </pc:picChg>
        <pc:cxnChg chg="add mod">
          <ac:chgData name="富新 王" userId="6eeb3958bd99e374" providerId="LiveId" clId="{97DCB258-BA4D-48FF-916D-F11368145BC0}" dt="2023-11-07T02:06:18.921" v="17"/>
          <ac:cxnSpMkLst>
            <pc:docMk/>
            <pc:sldMk cId="2992274158" sldId="482"/>
            <ac:cxnSpMk id="17" creationId="{387E1465-E3C5-1712-12BC-41AC87F180DE}"/>
          </ac:cxnSpMkLst>
        </pc:cxnChg>
        <pc:cxnChg chg="add mod">
          <ac:chgData name="富新 王" userId="6eeb3958bd99e374" providerId="LiveId" clId="{97DCB258-BA4D-48FF-916D-F11368145BC0}" dt="2023-11-07T02:06:18.921" v="17"/>
          <ac:cxnSpMkLst>
            <pc:docMk/>
            <pc:sldMk cId="2992274158" sldId="482"/>
            <ac:cxnSpMk id="18" creationId="{36B0F22E-4FD7-CEF8-4D9B-380CC5801135}"/>
          </ac:cxnSpMkLst>
        </pc:cxnChg>
      </pc:sldChg>
      <pc:sldChg chg="addSp delSp modSp add mod modNotesTx">
        <pc:chgData name="富新 王" userId="6eeb3958bd99e374" providerId="LiveId" clId="{97DCB258-BA4D-48FF-916D-F11368145BC0}" dt="2023-11-08T02:18:02.793" v="485" actId="20577"/>
        <pc:sldMkLst>
          <pc:docMk/>
          <pc:sldMk cId="3756112915" sldId="483"/>
        </pc:sldMkLst>
        <pc:spChg chg="add mod">
          <ac:chgData name="富新 王" userId="6eeb3958bd99e374" providerId="LiveId" clId="{97DCB258-BA4D-48FF-916D-F11368145BC0}" dt="2023-11-07T02:12:36.126" v="101" actId="20577"/>
          <ac:spMkLst>
            <pc:docMk/>
            <pc:sldMk cId="3756112915" sldId="483"/>
            <ac:spMk id="4" creationId="{27B39AEA-0B6E-4688-66F7-C86B142B4AE0}"/>
          </ac:spMkLst>
        </pc:spChg>
        <pc:spChg chg="add mod">
          <ac:chgData name="富新 王" userId="6eeb3958bd99e374" providerId="LiveId" clId="{97DCB258-BA4D-48FF-916D-F11368145BC0}" dt="2023-11-07T02:22:04.869" v="107" actId="20577"/>
          <ac:spMkLst>
            <pc:docMk/>
            <pc:sldMk cId="3756112915" sldId="483"/>
            <ac:spMk id="6" creationId="{A961F3F6-777D-2655-A7E8-7D82EFC34CAF}"/>
          </ac:spMkLst>
        </pc:spChg>
        <pc:spChg chg="mod">
          <ac:chgData name="富新 王" userId="6eeb3958bd99e374" providerId="LiveId" clId="{97DCB258-BA4D-48FF-916D-F11368145BC0}" dt="2023-11-07T07:48:02.184" v="184"/>
          <ac:spMkLst>
            <pc:docMk/>
            <pc:sldMk cId="3756112915" sldId="483"/>
            <ac:spMk id="46" creationId="{00000000-0000-0000-0000-000000000000}"/>
          </ac:spMkLst>
        </pc:spChg>
        <pc:picChg chg="del">
          <ac:chgData name="富新 王" userId="6eeb3958bd99e374" providerId="LiveId" clId="{97DCB258-BA4D-48FF-916D-F11368145BC0}" dt="2023-11-07T02:08:30.860" v="44" actId="478"/>
          <ac:picMkLst>
            <pc:docMk/>
            <pc:sldMk cId="3756112915" sldId="483"/>
            <ac:picMk id="3" creationId="{B2455E64-E882-47E5-6A21-B988835F9E8E}"/>
          </ac:picMkLst>
        </pc:picChg>
        <pc:picChg chg="mod">
          <ac:chgData name="富新 王" userId="6eeb3958bd99e374" providerId="LiveId" clId="{97DCB258-BA4D-48FF-916D-F11368145BC0}" dt="2023-11-07T02:22:25.424" v="108"/>
          <ac:picMkLst>
            <pc:docMk/>
            <pc:sldMk cId="3756112915" sldId="483"/>
            <ac:picMk id="1026" creationId="{37851382-CAFC-3220-D6D4-4A36FD427141}"/>
          </ac:picMkLst>
        </pc:picChg>
        <pc:picChg chg="add mod">
          <ac:chgData name="富新 王" userId="6eeb3958bd99e374" providerId="LiveId" clId="{97DCB258-BA4D-48FF-916D-F11368145BC0}" dt="2023-11-07T02:11:31.253" v="81" actId="1076"/>
          <ac:picMkLst>
            <pc:docMk/>
            <pc:sldMk cId="3756112915" sldId="483"/>
            <ac:picMk id="1027" creationId="{3AE8D3ED-DEAC-0898-DE45-6582186063D8}"/>
          </ac:picMkLst>
        </pc:picChg>
      </pc:sldChg>
      <pc:sldChg chg="modSp add mod">
        <pc:chgData name="富新 王" userId="6eeb3958bd99e374" providerId="LiveId" clId="{97DCB258-BA4D-48FF-916D-F11368145BC0}" dt="2023-11-08T02:34:45.565" v="528" actId="20577"/>
        <pc:sldMkLst>
          <pc:docMk/>
          <pc:sldMk cId="991312281" sldId="484"/>
        </pc:sldMkLst>
        <pc:spChg chg="mod">
          <ac:chgData name="富新 王" userId="6eeb3958bd99e374" providerId="LiveId" clId="{97DCB258-BA4D-48FF-916D-F11368145BC0}" dt="2023-11-08T02:34:45.565" v="528" actId="20577"/>
          <ac:spMkLst>
            <pc:docMk/>
            <pc:sldMk cId="991312281" sldId="484"/>
            <ac:spMk id="26" creationId="{1DFD5944-CE3D-2D07-E1DB-5F19077C84ED}"/>
          </ac:spMkLst>
        </pc:spChg>
        <pc:spChg chg="mod">
          <ac:chgData name="富新 王" userId="6eeb3958bd99e374" providerId="LiveId" clId="{97DCB258-BA4D-48FF-916D-F11368145BC0}" dt="2023-11-08T02:34:26.839" v="522" actId="20577"/>
          <ac:spMkLst>
            <pc:docMk/>
            <pc:sldMk cId="991312281" sldId="484"/>
            <ac:spMk id="38" creationId="{CB8614A2-82B6-9879-8B6F-FAE520E8C73D}"/>
          </ac:spMkLst>
        </pc:spChg>
      </pc:sldChg>
      <pc:sldChg chg="addSp delSp modSp add del mod">
        <pc:chgData name="富新 王" userId="6eeb3958bd99e374" providerId="LiveId" clId="{97DCB258-BA4D-48FF-916D-F11368145BC0}" dt="2023-11-08T01:45:14.085" v="398" actId="47"/>
        <pc:sldMkLst>
          <pc:docMk/>
          <pc:sldMk cId="2608863529" sldId="484"/>
        </pc:sldMkLst>
        <pc:spChg chg="del">
          <ac:chgData name="富新 王" userId="6eeb3958bd99e374" providerId="LiveId" clId="{97DCB258-BA4D-48FF-916D-F11368145BC0}" dt="2023-11-07T07:48:31.732" v="190" actId="478"/>
          <ac:spMkLst>
            <pc:docMk/>
            <pc:sldMk cId="2608863529" sldId="484"/>
            <ac:spMk id="4" creationId="{27B39AEA-0B6E-4688-66F7-C86B142B4AE0}"/>
          </ac:spMkLst>
        </pc:spChg>
        <pc:spChg chg="del">
          <ac:chgData name="富新 王" userId="6eeb3958bd99e374" providerId="LiveId" clId="{97DCB258-BA4D-48FF-916D-F11368145BC0}" dt="2023-11-07T07:48:30.002" v="188" actId="478"/>
          <ac:spMkLst>
            <pc:docMk/>
            <pc:sldMk cId="2608863529" sldId="484"/>
            <ac:spMk id="6" creationId="{A961F3F6-777D-2655-A7E8-7D82EFC34CAF}"/>
          </ac:spMkLst>
        </pc:spChg>
        <pc:spChg chg="mod">
          <ac:chgData name="富新 王" userId="6eeb3958bd99e374" providerId="LiveId" clId="{97DCB258-BA4D-48FF-916D-F11368145BC0}" dt="2023-11-07T07:49:14.306" v="198"/>
          <ac:spMkLst>
            <pc:docMk/>
            <pc:sldMk cId="2608863529" sldId="484"/>
            <ac:spMk id="46" creationId="{00000000-0000-0000-0000-000000000000}"/>
          </ac:spMkLst>
        </pc:spChg>
        <pc:picChg chg="add mod">
          <ac:chgData name="富新 王" userId="6eeb3958bd99e374" providerId="LiveId" clId="{97DCB258-BA4D-48FF-916D-F11368145BC0}" dt="2023-11-07T07:48:34.823" v="192" actId="1076"/>
          <ac:picMkLst>
            <pc:docMk/>
            <pc:sldMk cId="2608863529" sldId="484"/>
            <ac:picMk id="2" creationId="{9791296C-AB1E-8BEC-65CF-AEC83B68AA69}"/>
          </ac:picMkLst>
        </pc:picChg>
        <pc:picChg chg="del">
          <ac:chgData name="富新 王" userId="6eeb3958bd99e374" providerId="LiveId" clId="{97DCB258-BA4D-48FF-916D-F11368145BC0}" dt="2023-11-07T07:48:30.351" v="189" actId="478"/>
          <ac:picMkLst>
            <pc:docMk/>
            <pc:sldMk cId="2608863529" sldId="484"/>
            <ac:picMk id="1026" creationId="{37851382-CAFC-3220-D6D4-4A36FD427141}"/>
          </ac:picMkLst>
        </pc:picChg>
        <pc:picChg chg="del">
          <ac:chgData name="富新 王" userId="6eeb3958bd99e374" providerId="LiveId" clId="{97DCB258-BA4D-48FF-916D-F11368145BC0}" dt="2023-11-07T07:48:28.161" v="187" actId="478"/>
          <ac:picMkLst>
            <pc:docMk/>
            <pc:sldMk cId="2608863529" sldId="484"/>
            <ac:picMk id="1027" creationId="{3AE8D3ED-DEAC-0898-DE45-6582186063D8}"/>
          </ac:picMkLst>
        </pc:picChg>
      </pc:sldChg>
      <pc:sldChg chg="modSp add mod">
        <pc:chgData name="富新 王" userId="6eeb3958bd99e374" providerId="LiveId" clId="{97DCB258-BA4D-48FF-916D-F11368145BC0}" dt="2023-11-08T02:52:19.924" v="541" actId="113"/>
        <pc:sldMkLst>
          <pc:docMk/>
          <pc:sldMk cId="815318780" sldId="485"/>
        </pc:sldMkLst>
        <pc:spChg chg="mod">
          <ac:chgData name="富新 王" userId="6eeb3958bd99e374" providerId="LiveId" clId="{97DCB258-BA4D-48FF-916D-F11368145BC0}" dt="2023-11-08T02:52:19.924" v="541" actId="113"/>
          <ac:spMkLst>
            <pc:docMk/>
            <pc:sldMk cId="815318780" sldId="485"/>
            <ac:spMk id="8" creationId="{0A9F6B32-E7AD-E350-5118-9BB70B4520B5}"/>
          </ac:spMkLst>
        </pc:spChg>
      </pc:sldChg>
    </pc:docChg>
  </pc:docChgLst>
  <pc:docChgLst>
    <pc:chgData name="富新 王" userId="6eeb3958bd99e374" providerId="LiveId" clId="{6E194051-8AE2-48F5-ACA0-8AA184643649}"/>
    <pc:docChg chg="undo custSel modSld sldOrd">
      <pc:chgData name="富新 王" userId="6eeb3958bd99e374" providerId="LiveId" clId="{6E194051-8AE2-48F5-ACA0-8AA184643649}" dt="2023-11-09T15:26:14.519" v="84" actId="20577"/>
      <pc:docMkLst>
        <pc:docMk/>
      </pc:docMkLst>
      <pc:sldChg chg="addSp delSp modSp mod">
        <pc:chgData name="富新 王" userId="6eeb3958bd99e374" providerId="LiveId" clId="{6E194051-8AE2-48F5-ACA0-8AA184643649}" dt="2023-11-09T14:55:22.926" v="20" actId="465"/>
        <pc:sldMkLst>
          <pc:docMk/>
          <pc:sldMk cId="0" sldId="359"/>
        </pc:sldMkLst>
        <pc:spChg chg="mod">
          <ac:chgData name="富新 王" userId="6eeb3958bd99e374" providerId="LiveId" clId="{6E194051-8AE2-48F5-ACA0-8AA184643649}" dt="2023-11-09T14:55:22.926" v="20" actId="465"/>
          <ac:spMkLst>
            <pc:docMk/>
            <pc:sldMk cId="0" sldId="359"/>
            <ac:spMk id="5" creationId="{3D9E87AF-60DB-F369-5A98-32084465DE66}"/>
          </ac:spMkLst>
        </pc:spChg>
        <pc:spChg chg="mod">
          <ac:chgData name="富新 王" userId="6eeb3958bd99e374" providerId="LiveId" clId="{6E194051-8AE2-48F5-ACA0-8AA184643649}" dt="2023-11-09T14:55:22.926" v="20" actId="465"/>
          <ac:spMkLst>
            <pc:docMk/>
            <pc:sldMk cId="0" sldId="359"/>
            <ac:spMk id="7" creationId="{00000000-0000-0000-0000-000000000000}"/>
          </ac:spMkLst>
        </pc:spChg>
        <pc:spChg chg="mod">
          <ac:chgData name="富新 王" userId="6eeb3958bd99e374" providerId="LiveId" clId="{6E194051-8AE2-48F5-ACA0-8AA184643649}" dt="2023-11-09T14:54:02.737" v="3"/>
          <ac:spMkLst>
            <pc:docMk/>
            <pc:sldMk cId="0" sldId="359"/>
            <ac:spMk id="9" creationId="{95071460-E919-6610-6724-2811F3C62B3E}"/>
          </ac:spMkLst>
        </pc:spChg>
        <pc:spChg chg="mod">
          <ac:chgData name="富新 王" userId="6eeb3958bd99e374" providerId="LiveId" clId="{6E194051-8AE2-48F5-ACA0-8AA184643649}" dt="2023-11-09T14:54:02.737" v="3"/>
          <ac:spMkLst>
            <pc:docMk/>
            <pc:sldMk cId="0" sldId="359"/>
            <ac:spMk id="11" creationId="{7F5E1E75-F972-0C1D-FCB8-3CA8F81779D2}"/>
          </ac:spMkLst>
        </pc:spChg>
        <pc:spChg chg="mod">
          <ac:chgData name="富新 王" userId="6eeb3958bd99e374" providerId="LiveId" clId="{6E194051-8AE2-48F5-ACA0-8AA184643649}" dt="2023-11-09T14:54:02.737" v="3"/>
          <ac:spMkLst>
            <pc:docMk/>
            <pc:sldMk cId="0" sldId="359"/>
            <ac:spMk id="12" creationId="{8DAB4441-8039-4A28-A4C4-D5A15E356A82}"/>
          </ac:spMkLst>
        </pc:spChg>
        <pc:spChg chg="mod">
          <ac:chgData name="富新 王" userId="6eeb3958bd99e374" providerId="LiveId" clId="{6E194051-8AE2-48F5-ACA0-8AA184643649}" dt="2023-11-09T14:54:02.737" v="3"/>
          <ac:spMkLst>
            <pc:docMk/>
            <pc:sldMk cId="0" sldId="359"/>
            <ac:spMk id="13" creationId="{21AB12FC-1D83-0AB2-6E51-0B81204DB588}"/>
          </ac:spMkLst>
        </pc:spChg>
        <pc:spChg chg="add del mod">
          <ac:chgData name="富新 王" userId="6eeb3958bd99e374" providerId="LiveId" clId="{6E194051-8AE2-48F5-ACA0-8AA184643649}" dt="2023-11-09T14:54:09.061" v="5"/>
          <ac:spMkLst>
            <pc:docMk/>
            <pc:sldMk cId="0" sldId="359"/>
            <ac:spMk id="14" creationId="{4654F297-0C52-9802-BD97-FE3F8DAC45E7}"/>
          </ac:spMkLst>
        </pc:spChg>
        <pc:spChg chg="mod">
          <ac:chgData name="富新 王" userId="6eeb3958bd99e374" providerId="LiveId" clId="{6E194051-8AE2-48F5-ACA0-8AA184643649}" dt="2023-11-09T14:55:22.926" v="20" actId="465"/>
          <ac:spMkLst>
            <pc:docMk/>
            <pc:sldMk cId="0" sldId="359"/>
            <ac:spMk id="15" creationId="{00000000-0000-0000-0000-000000000000}"/>
          </ac:spMkLst>
        </pc:spChg>
        <pc:spChg chg="add mod">
          <ac:chgData name="富新 王" userId="6eeb3958bd99e374" providerId="LiveId" clId="{6E194051-8AE2-48F5-ACA0-8AA184643649}" dt="2023-11-09T14:55:22.926" v="20" actId="465"/>
          <ac:spMkLst>
            <pc:docMk/>
            <pc:sldMk cId="0" sldId="359"/>
            <ac:spMk id="18" creationId="{E93CC24D-A377-9216-B155-9E017B5245EA}"/>
          </ac:spMkLst>
        </pc:spChg>
        <pc:grpChg chg="add del mod">
          <ac:chgData name="富新 王" userId="6eeb3958bd99e374" providerId="LiveId" clId="{6E194051-8AE2-48F5-ACA0-8AA184643649}" dt="2023-11-09T14:54:30.578" v="13" actId="478"/>
          <ac:grpSpMkLst>
            <pc:docMk/>
            <pc:sldMk cId="0" sldId="359"/>
            <ac:grpSpMk id="6" creationId="{D4B146CB-5446-AB5D-D76F-9EE04D234D3D}"/>
          </ac:grpSpMkLst>
        </pc:grpChg>
        <pc:grpChg chg="mod">
          <ac:chgData name="富新 王" userId="6eeb3958bd99e374" providerId="LiveId" clId="{6E194051-8AE2-48F5-ACA0-8AA184643649}" dt="2023-11-09T14:54:02.737" v="3"/>
          <ac:grpSpMkLst>
            <pc:docMk/>
            <pc:sldMk cId="0" sldId="359"/>
            <ac:grpSpMk id="8" creationId="{770F4E78-4E63-D299-D6AB-ECB45BB492CF}"/>
          </ac:grpSpMkLst>
        </pc:grpChg>
        <pc:cxnChg chg="mod">
          <ac:chgData name="富新 王" userId="6eeb3958bd99e374" providerId="LiveId" clId="{6E194051-8AE2-48F5-ACA0-8AA184643649}" dt="2023-11-09T14:54:02.737" v="3"/>
          <ac:cxnSpMkLst>
            <pc:docMk/>
            <pc:sldMk cId="0" sldId="359"/>
            <ac:cxnSpMk id="10" creationId="{3058A841-94F5-14FF-4527-EC0C1EEF8C0B}"/>
          </ac:cxnSpMkLst>
        </pc:cxnChg>
      </pc:sldChg>
      <pc:sldChg chg="modSp mod">
        <pc:chgData name="富新 王" userId="6eeb3958bd99e374" providerId="LiveId" clId="{6E194051-8AE2-48F5-ACA0-8AA184643649}" dt="2023-11-09T14:56:09.482" v="28" actId="20577"/>
        <pc:sldMkLst>
          <pc:docMk/>
          <pc:sldMk cId="0" sldId="360"/>
        </pc:sldMkLst>
        <pc:spChg chg="mod">
          <ac:chgData name="富新 王" userId="6eeb3958bd99e374" providerId="LiveId" clId="{6E194051-8AE2-48F5-ACA0-8AA184643649}" dt="2023-11-09T14:56:09.482" v="28" actId="20577"/>
          <ac:spMkLst>
            <pc:docMk/>
            <pc:sldMk cId="0" sldId="360"/>
            <ac:spMk id="14" creationId="{4C1683D7-CD73-3852-5D14-15EA29D21645}"/>
          </ac:spMkLst>
        </pc:spChg>
      </pc:sldChg>
      <pc:sldChg chg="modSp mod">
        <pc:chgData name="富新 王" userId="6eeb3958bd99e374" providerId="LiveId" clId="{6E194051-8AE2-48F5-ACA0-8AA184643649}" dt="2023-11-09T14:53:18.543" v="2"/>
        <pc:sldMkLst>
          <pc:docMk/>
          <pc:sldMk cId="0" sldId="397"/>
        </pc:sldMkLst>
        <pc:spChg chg="mod">
          <ac:chgData name="富新 王" userId="6eeb3958bd99e374" providerId="LiveId" clId="{6E194051-8AE2-48F5-ACA0-8AA184643649}" dt="2023-11-09T14:53:18.543" v="2"/>
          <ac:spMkLst>
            <pc:docMk/>
            <pc:sldMk cId="0" sldId="397"/>
            <ac:spMk id="2" creationId="{00000000-0000-0000-0000-000000000000}"/>
          </ac:spMkLst>
        </pc:spChg>
      </pc:sldChg>
      <pc:sldChg chg="modSp mod">
        <pc:chgData name="富新 王" userId="6eeb3958bd99e374" providerId="LiveId" clId="{6E194051-8AE2-48F5-ACA0-8AA184643649}" dt="2023-11-09T15:09:10.321" v="44" actId="20577"/>
        <pc:sldMkLst>
          <pc:docMk/>
          <pc:sldMk cId="775674857" sldId="400"/>
        </pc:sldMkLst>
        <pc:spChg chg="mod">
          <ac:chgData name="富新 王" userId="6eeb3958bd99e374" providerId="LiveId" clId="{6E194051-8AE2-48F5-ACA0-8AA184643649}" dt="2023-11-09T15:09:10.321" v="44" actId="20577"/>
          <ac:spMkLst>
            <pc:docMk/>
            <pc:sldMk cId="775674857" sldId="400"/>
            <ac:spMk id="46" creationId="{00000000-0000-0000-0000-000000000000}"/>
          </ac:spMkLst>
        </pc:spChg>
      </pc:sldChg>
      <pc:sldChg chg="modSp mod">
        <pc:chgData name="富新 王" userId="6eeb3958bd99e374" providerId="LiveId" clId="{6E194051-8AE2-48F5-ACA0-8AA184643649}" dt="2023-11-09T15:09:46.145" v="50" actId="20577"/>
        <pc:sldMkLst>
          <pc:docMk/>
          <pc:sldMk cId="1843195978" sldId="401"/>
        </pc:sldMkLst>
        <pc:spChg chg="mod">
          <ac:chgData name="富新 王" userId="6eeb3958bd99e374" providerId="LiveId" clId="{6E194051-8AE2-48F5-ACA0-8AA184643649}" dt="2023-11-09T15:09:46.145" v="50" actId="20577"/>
          <ac:spMkLst>
            <pc:docMk/>
            <pc:sldMk cId="1843195978" sldId="401"/>
            <ac:spMk id="46" creationId="{00000000-0000-0000-0000-000000000000}"/>
          </ac:spMkLst>
        </pc:spChg>
      </pc:sldChg>
      <pc:sldChg chg="modSp mod">
        <pc:chgData name="富新 王" userId="6eeb3958bd99e374" providerId="LiveId" clId="{6E194051-8AE2-48F5-ACA0-8AA184643649}" dt="2023-11-09T15:09:49.280" v="52" actId="20577"/>
        <pc:sldMkLst>
          <pc:docMk/>
          <pc:sldMk cId="2546587997" sldId="402"/>
        </pc:sldMkLst>
        <pc:spChg chg="mod">
          <ac:chgData name="富新 王" userId="6eeb3958bd99e374" providerId="LiveId" clId="{6E194051-8AE2-48F5-ACA0-8AA184643649}" dt="2023-11-09T15:09:49.280" v="52" actId="20577"/>
          <ac:spMkLst>
            <pc:docMk/>
            <pc:sldMk cId="2546587997" sldId="402"/>
            <ac:spMk id="46" creationId="{00000000-0000-0000-0000-000000000000}"/>
          </ac:spMkLst>
        </pc:spChg>
      </pc:sldChg>
      <pc:sldChg chg="modSp mod">
        <pc:chgData name="富新 王" userId="6eeb3958bd99e374" providerId="LiveId" clId="{6E194051-8AE2-48F5-ACA0-8AA184643649}" dt="2023-11-09T15:09:36.522" v="49" actId="20577"/>
        <pc:sldMkLst>
          <pc:docMk/>
          <pc:sldMk cId="2820654798" sldId="404"/>
        </pc:sldMkLst>
        <pc:spChg chg="mod">
          <ac:chgData name="富新 王" userId="6eeb3958bd99e374" providerId="LiveId" clId="{6E194051-8AE2-48F5-ACA0-8AA184643649}" dt="2023-11-09T15:09:36.522" v="49" actId="20577"/>
          <ac:spMkLst>
            <pc:docMk/>
            <pc:sldMk cId="2820654798" sldId="404"/>
            <ac:spMk id="46" creationId="{00000000-0000-0000-0000-000000000000}"/>
          </ac:spMkLst>
        </pc:spChg>
      </pc:sldChg>
      <pc:sldChg chg="modSp mod ord">
        <pc:chgData name="富新 王" userId="6eeb3958bd99e374" providerId="LiveId" clId="{6E194051-8AE2-48F5-ACA0-8AA184643649}" dt="2023-11-09T15:26:10.264" v="81" actId="20577"/>
        <pc:sldMkLst>
          <pc:docMk/>
          <pc:sldMk cId="3106486238" sldId="477"/>
        </pc:sldMkLst>
        <pc:spChg chg="mod">
          <ac:chgData name="富新 王" userId="6eeb3958bd99e374" providerId="LiveId" clId="{6E194051-8AE2-48F5-ACA0-8AA184643649}" dt="2023-11-09T15:26:10.264" v="81" actId="20577"/>
          <ac:spMkLst>
            <pc:docMk/>
            <pc:sldMk cId="3106486238" sldId="477"/>
            <ac:spMk id="39" creationId="{00000000-0000-0000-0000-000000000000}"/>
          </ac:spMkLst>
        </pc:spChg>
        <pc:spChg chg="mod">
          <ac:chgData name="富新 王" userId="6eeb3958bd99e374" providerId="LiveId" clId="{6E194051-8AE2-48F5-ACA0-8AA184643649}" dt="2023-11-09T15:08:36.593" v="40" actId="20577"/>
          <ac:spMkLst>
            <pc:docMk/>
            <pc:sldMk cId="3106486238" sldId="477"/>
            <ac:spMk id="46" creationId="{00000000-0000-0000-0000-000000000000}"/>
          </ac:spMkLst>
        </pc:spChg>
      </pc:sldChg>
      <pc:sldChg chg="modSp mod">
        <pc:chgData name="富新 王" userId="6eeb3958bd99e374" providerId="LiveId" clId="{6E194051-8AE2-48F5-ACA0-8AA184643649}" dt="2023-11-09T15:19:42.036" v="78" actId="20577"/>
        <pc:sldMkLst>
          <pc:docMk/>
          <pc:sldMk cId="3471514805" sldId="481"/>
        </pc:sldMkLst>
        <pc:spChg chg="mod">
          <ac:chgData name="富新 王" userId="6eeb3958bd99e374" providerId="LiveId" clId="{6E194051-8AE2-48F5-ACA0-8AA184643649}" dt="2023-11-09T15:19:42.036" v="78" actId="20577"/>
          <ac:spMkLst>
            <pc:docMk/>
            <pc:sldMk cId="3471514805" sldId="481"/>
            <ac:spMk id="6" creationId="{14B8FC6A-AC5D-7BD4-D7EB-A98AB0A5C9C0}"/>
          </ac:spMkLst>
        </pc:spChg>
        <pc:spChg chg="mod">
          <ac:chgData name="富新 王" userId="6eeb3958bd99e374" providerId="LiveId" clId="{6E194051-8AE2-48F5-ACA0-8AA184643649}" dt="2023-11-09T15:09:56.216" v="54" actId="20577"/>
          <ac:spMkLst>
            <pc:docMk/>
            <pc:sldMk cId="3471514805" sldId="481"/>
            <ac:spMk id="46" creationId="{00000000-0000-0000-0000-000000000000}"/>
          </ac:spMkLst>
        </pc:spChg>
      </pc:sldChg>
      <pc:sldChg chg="modSp mod">
        <pc:chgData name="富新 王" userId="6eeb3958bd99e374" providerId="LiveId" clId="{6E194051-8AE2-48F5-ACA0-8AA184643649}" dt="2023-11-09T14:57:48.316" v="32" actId="20577"/>
        <pc:sldMkLst>
          <pc:docMk/>
          <pc:sldMk cId="2992274158" sldId="482"/>
        </pc:sldMkLst>
        <pc:spChg chg="mod">
          <ac:chgData name="富新 王" userId="6eeb3958bd99e374" providerId="LiveId" clId="{6E194051-8AE2-48F5-ACA0-8AA184643649}" dt="2023-11-09T14:57:48.316" v="32" actId="20577"/>
          <ac:spMkLst>
            <pc:docMk/>
            <pc:sldMk cId="2992274158" sldId="482"/>
            <ac:spMk id="4" creationId="{DC591393-6BB5-4E45-A621-FB8E1E419B89}"/>
          </ac:spMkLst>
        </pc:spChg>
      </pc:sldChg>
      <pc:sldChg chg="modSp mod">
        <pc:chgData name="富新 王" userId="6eeb3958bd99e374" providerId="LiveId" clId="{6E194051-8AE2-48F5-ACA0-8AA184643649}" dt="2023-11-09T15:26:14.519" v="84" actId="20577"/>
        <pc:sldMkLst>
          <pc:docMk/>
          <pc:sldMk cId="815318780" sldId="485"/>
        </pc:sldMkLst>
        <pc:spChg chg="mod">
          <ac:chgData name="富新 王" userId="6eeb3958bd99e374" providerId="LiveId" clId="{6E194051-8AE2-48F5-ACA0-8AA184643649}" dt="2023-11-09T15:12:40.322" v="61"/>
          <ac:spMkLst>
            <pc:docMk/>
            <pc:sldMk cId="815318780" sldId="485"/>
            <ac:spMk id="6" creationId="{14B8FC6A-AC5D-7BD4-D7EB-A98AB0A5C9C0}"/>
          </ac:spMkLst>
        </pc:spChg>
        <pc:spChg chg="mod">
          <ac:chgData name="富新 王" userId="6eeb3958bd99e374" providerId="LiveId" clId="{6E194051-8AE2-48F5-ACA0-8AA184643649}" dt="2023-11-09T15:26:14.519" v="84" actId="20577"/>
          <ac:spMkLst>
            <pc:docMk/>
            <pc:sldMk cId="815318780" sldId="485"/>
            <ac:spMk id="39" creationId="{00000000-0000-0000-0000-000000000000}"/>
          </ac:spMkLst>
        </pc:spChg>
        <pc:spChg chg="mod">
          <ac:chgData name="富新 王" userId="6eeb3958bd99e374" providerId="LiveId" clId="{6E194051-8AE2-48F5-ACA0-8AA184643649}" dt="2023-11-09T15:09:07.641" v="42" actId="20577"/>
          <ac:spMkLst>
            <pc:docMk/>
            <pc:sldMk cId="815318780" sldId="485"/>
            <ac:spMk id="46" creationId="{00000000-0000-0000-0000-000000000000}"/>
          </ac:spMkLst>
        </pc:spChg>
      </pc:sldChg>
      <pc:sldChg chg="addSp delSp modSp mod">
        <pc:chgData name="富新 王" userId="6eeb3958bd99e374" providerId="LiveId" clId="{6E194051-8AE2-48F5-ACA0-8AA184643649}" dt="2023-11-09T15:07:00.466" v="36" actId="1076"/>
        <pc:sldMkLst>
          <pc:docMk/>
          <pc:sldMk cId="504819857" sldId="486"/>
        </pc:sldMkLst>
        <pc:picChg chg="add mod">
          <ac:chgData name="富新 王" userId="6eeb3958bd99e374" providerId="LiveId" clId="{6E194051-8AE2-48F5-ACA0-8AA184643649}" dt="2023-11-09T15:07:00.466" v="36" actId="1076"/>
          <ac:picMkLst>
            <pc:docMk/>
            <pc:sldMk cId="504819857" sldId="486"/>
            <ac:picMk id="12" creationId="{B59CCC93-6FF6-7505-B82B-B91435407E35}"/>
          </ac:picMkLst>
        </pc:picChg>
        <pc:picChg chg="del">
          <ac:chgData name="富新 王" userId="6eeb3958bd99e374" providerId="LiveId" clId="{6E194051-8AE2-48F5-ACA0-8AA184643649}" dt="2023-11-09T15:06:49.204" v="33" actId="478"/>
          <ac:picMkLst>
            <pc:docMk/>
            <pc:sldMk cId="504819857" sldId="486"/>
            <ac:picMk id="17" creationId="{CE4EB38F-17C1-948E-020C-85A907D2AE65}"/>
          </ac:picMkLst>
        </pc:picChg>
      </pc:sldChg>
    </pc:docChg>
  </pc:docChgLst>
  <pc:docChgLst>
    <pc:chgData name="富新 王" userId="6eeb3958bd99e374" providerId="LiveId" clId="{51E96435-8CC9-4B66-9744-10E812D1A448}"/>
    <pc:docChg chg="undo custSel addSld delSld modSld sldOrd">
      <pc:chgData name="富新 王" userId="6eeb3958bd99e374" providerId="LiveId" clId="{51E96435-8CC9-4B66-9744-10E812D1A448}" dt="2023-11-10T01:39:21.940" v="1761" actId="20577"/>
      <pc:docMkLst>
        <pc:docMk/>
      </pc:docMkLst>
      <pc:sldChg chg="del">
        <pc:chgData name="富新 王" userId="6eeb3958bd99e374" providerId="LiveId" clId="{51E96435-8CC9-4B66-9744-10E812D1A448}" dt="2023-11-08T03:01:59.741" v="1" actId="47"/>
        <pc:sldMkLst>
          <pc:docMk/>
          <pc:sldMk cId="3282960677" sldId="259"/>
        </pc:sldMkLst>
      </pc:sldChg>
      <pc:sldChg chg="modSp mod modNotesTx">
        <pc:chgData name="富新 王" userId="6eeb3958bd99e374" providerId="LiveId" clId="{51E96435-8CC9-4B66-9744-10E812D1A448}" dt="2023-11-10T01:03:05.012" v="843" actId="20577"/>
        <pc:sldMkLst>
          <pc:docMk/>
          <pc:sldMk cId="0" sldId="360"/>
        </pc:sldMkLst>
        <pc:spChg chg="mod">
          <ac:chgData name="富新 王" userId="6eeb3958bd99e374" providerId="LiveId" clId="{51E96435-8CC9-4B66-9744-10E812D1A448}" dt="2023-11-10T01:00:24.190" v="725" actId="20577"/>
          <ac:spMkLst>
            <pc:docMk/>
            <pc:sldMk cId="0" sldId="360"/>
            <ac:spMk id="10" creationId="{7AC730B8-57AE-C1BA-0061-C7D96C79D04E}"/>
          </ac:spMkLst>
        </pc:spChg>
      </pc:sldChg>
      <pc:sldChg chg="addSp delSp modSp mod">
        <pc:chgData name="富新 王" userId="6eeb3958bd99e374" providerId="LiveId" clId="{51E96435-8CC9-4B66-9744-10E812D1A448}" dt="2023-11-08T06:57:42.243" v="97" actId="478"/>
        <pc:sldMkLst>
          <pc:docMk/>
          <pc:sldMk cId="0" sldId="363"/>
        </pc:sldMkLst>
        <pc:spChg chg="mod">
          <ac:chgData name="富新 王" userId="6eeb3958bd99e374" providerId="LiveId" clId="{51E96435-8CC9-4B66-9744-10E812D1A448}" dt="2023-11-08T06:56:49.287" v="89" actId="20577"/>
          <ac:spMkLst>
            <pc:docMk/>
            <pc:sldMk cId="0" sldId="363"/>
            <ac:spMk id="5" creationId="{00000000-0000-0000-0000-000000000000}"/>
          </ac:spMkLst>
        </pc:spChg>
        <pc:spChg chg="mod">
          <ac:chgData name="富新 王" userId="6eeb3958bd99e374" providerId="LiveId" clId="{51E96435-8CC9-4B66-9744-10E812D1A448}" dt="2023-11-08T06:57:29.395" v="92" actId="20577"/>
          <ac:spMkLst>
            <pc:docMk/>
            <pc:sldMk cId="0" sldId="363"/>
            <ac:spMk id="15" creationId="{00000000-0000-0000-0000-000000000000}"/>
          </ac:spMkLst>
        </pc:spChg>
        <pc:spChg chg="del">
          <ac:chgData name="富新 王" userId="6eeb3958bd99e374" providerId="LiveId" clId="{51E96435-8CC9-4B66-9744-10E812D1A448}" dt="2023-11-08T06:57:33.397" v="93" actId="478"/>
          <ac:spMkLst>
            <pc:docMk/>
            <pc:sldMk cId="0" sldId="363"/>
            <ac:spMk id="20" creationId="{37443F25-1FBE-3E97-5761-5F581BF96C6A}"/>
          </ac:spMkLst>
        </pc:spChg>
        <pc:spChg chg="del">
          <ac:chgData name="富新 王" userId="6eeb3958bd99e374" providerId="LiveId" clId="{51E96435-8CC9-4B66-9744-10E812D1A448}" dt="2023-11-08T06:57:42.243" v="97" actId="478"/>
          <ac:spMkLst>
            <pc:docMk/>
            <pc:sldMk cId="0" sldId="363"/>
            <ac:spMk id="21" creationId="{B001DE59-EDA8-1BD9-BD7C-9243117ED055}"/>
          </ac:spMkLst>
        </pc:spChg>
        <pc:grpChg chg="add del">
          <ac:chgData name="富新 王" userId="6eeb3958bd99e374" providerId="LiveId" clId="{51E96435-8CC9-4B66-9744-10E812D1A448}" dt="2023-11-08T06:57:36.695" v="95" actId="478"/>
          <ac:grpSpMkLst>
            <pc:docMk/>
            <pc:sldMk cId="0" sldId="363"/>
            <ac:grpSpMk id="7" creationId="{3ADD7F98-4C3B-5E8B-F81D-7A232EC4568B}"/>
          </ac:grpSpMkLst>
        </pc:grpChg>
        <pc:cxnChg chg="mod">
          <ac:chgData name="富新 王" userId="6eeb3958bd99e374" providerId="LiveId" clId="{51E96435-8CC9-4B66-9744-10E812D1A448}" dt="2023-11-08T06:57:39.727" v="96" actId="14100"/>
          <ac:cxnSpMkLst>
            <pc:docMk/>
            <pc:sldMk cId="0" sldId="363"/>
            <ac:cxnSpMk id="8" creationId="{A38A150B-B370-1588-3E08-2184469B0974}"/>
          </ac:cxnSpMkLst>
        </pc:cxnChg>
      </pc:sldChg>
      <pc:sldChg chg="del">
        <pc:chgData name="富新 王" userId="6eeb3958bd99e374" providerId="LiveId" clId="{51E96435-8CC9-4B66-9744-10E812D1A448}" dt="2023-11-08T03:02:14.492" v="2" actId="47"/>
        <pc:sldMkLst>
          <pc:docMk/>
          <pc:sldMk cId="0" sldId="364"/>
        </pc:sldMkLst>
      </pc:sldChg>
      <pc:sldChg chg="modSp mod modNotesTx">
        <pc:chgData name="富新 王" userId="6eeb3958bd99e374" providerId="LiveId" clId="{51E96435-8CC9-4B66-9744-10E812D1A448}" dt="2023-11-10T01:39:21.940" v="1761" actId="20577"/>
        <pc:sldMkLst>
          <pc:docMk/>
          <pc:sldMk cId="0" sldId="374"/>
        </pc:sldMkLst>
        <pc:spChg chg="mod">
          <ac:chgData name="富新 王" userId="6eeb3958bd99e374" providerId="LiveId" clId="{51E96435-8CC9-4B66-9744-10E812D1A448}" dt="2023-11-08T08:09:59.456" v="441" actId="20577"/>
          <ac:spMkLst>
            <pc:docMk/>
            <pc:sldMk cId="0" sldId="374"/>
            <ac:spMk id="2" creationId="{E563EC4D-9606-04D7-1EE1-73D82FFDD1F5}"/>
          </ac:spMkLst>
        </pc:spChg>
      </pc:sldChg>
      <pc:sldChg chg="modSp mod">
        <pc:chgData name="富新 王" userId="6eeb3958bd99e374" providerId="LiveId" clId="{51E96435-8CC9-4B66-9744-10E812D1A448}" dt="2023-11-08T08:33:24.980" v="610" actId="20577"/>
        <pc:sldMkLst>
          <pc:docMk/>
          <pc:sldMk cId="0" sldId="397"/>
        </pc:sldMkLst>
        <pc:spChg chg="mod">
          <ac:chgData name="富新 王" userId="6eeb3958bd99e374" providerId="LiveId" clId="{51E96435-8CC9-4B66-9744-10E812D1A448}" dt="2023-11-08T08:33:24.980" v="610" actId="20577"/>
          <ac:spMkLst>
            <pc:docMk/>
            <pc:sldMk cId="0" sldId="397"/>
            <ac:spMk id="3" creationId="{D3D09640-2EC9-8AF6-5154-35C6E5EAF7FE}"/>
          </ac:spMkLst>
        </pc:spChg>
      </pc:sldChg>
      <pc:sldChg chg="del">
        <pc:chgData name="富新 王" userId="6eeb3958bd99e374" providerId="LiveId" clId="{51E96435-8CC9-4B66-9744-10E812D1A448}" dt="2023-11-08T03:02:38.565" v="5" actId="47"/>
        <pc:sldMkLst>
          <pc:docMk/>
          <pc:sldMk cId="1677066874" sldId="399"/>
        </pc:sldMkLst>
      </pc:sldChg>
      <pc:sldChg chg="modSp mod modNotesTx">
        <pc:chgData name="富新 王" userId="6eeb3958bd99e374" providerId="LiveId" clId="{51E96435-8CC9-4B66-9744-10E812D1A448}" dt="2023-11-10T01:28:39.533" v="1454" actId="20577"/>
        <pc:sldMkLst>
          <pc:docMk/>
          <pc:sldMk cId="775674857" sldId="400"/>
        </pc:sldMkLst>
        <pc:spChg chg="mod">
          <ac:chgData name="富新 王" userId="6eeb3958bd99e374" providerId="LiveId" clId="{51E96435-8CC9-4B66-9744-10E812D1A448}" dt="2023-11-08T07:24:05.990" v="256"/>
          <ac:spMkLst>
            <pc:docMk/>
            <pc:sldMk cId="775674857" sldId="400"/>
            <ac:spMk id="5" creationId="{D7C21AD8-DF17-D3C4-C5DE-F8B1164F3F52}"/>
          </ac:spMkLst>
        </pc:spChg>
        <pc:spChg chg="mod">
          <ac:chgData name="富新 王" userId="6eeb3958bd99e374" providerId="LiveId" clId="{51E96435-8CC9-4B66-9744-10E812D1A448}" dt="2023-11-10T01:27:50.703" v="1432" actId="20577"/>
          <ac:spMkLst>
            <pc:docMk/>
            <pc:sldMk cId="775674857" sldId="400"/>
            <ac:spMk id="11" creationId="{FEF49468-ACAC-5533-52D3-2DE431E28530}"/>
          </ac:spMkLst>
        </pc:spChg>
        <pc:spChg chg="mod">
          <ac:chgData name="富新 王" userId="6eeb3958bd99e374" providerId="LiveId" clId="{51E96435-8CC9-4B66-9744-10E812D1A448}" dt="2023-11-10T01:24:13.878" v="1345" actId="14100"/>
          <ac:spMkLst>
            <pc:docMk/>
            <pc:sldMk cId="775674857" sldId="400"/>
            <ac:spMk id="37" creationId="{00000000-0000-0000-0000-000000000000}"/>
          </ac:spMkLst>
        </pc:spChg>
        <pc:spChg chg="mod">
          <ac:chgData name="富新 王" userId="6eeb3958bd99e374" providerId="LiveId" clId="{51E96435-8CC9-4B66-9744-10E812D1A448}" dt="2023-11-10T01:24:09.522" v="1344" actId="404"/>
          <ac:spMkLst>
            <pc:docMk/>
            <pc:sldMk cId="775674857" sldId="400"/>
            <ac:spMk id="46" creationId="{00000000-0000-0000-0000-000000000000}"/>
          </ac:spMkLst>
        </pc:spChg>
      </pc:sldChg>
      <pc:sldChg chg="modSp mod modNotesTx">
        <pc:chgData name="富新 王" userId="6eeb3958bd99e374" providerId="LiveId" clId="{51E96435-8CC9-4B66-9744-10E812D1A448}" dt="2023-11-10T01:34:20.101" v="1593" actId="20577"/>
        <pc:sldMkLst>
          <pc:docMk/>
          <pc:sldMk cId="1843195978" sldId="401"/>
        </pc:sldMkLst>
        <pc:spChg chg="mod">
          <ac:chgData name="富新 王" userId="6eeb3958bd99e374" providerId="LiveId" clId="{51E96435-8CC9-4B66-9744-10E812D1A448}" dt="2023-11-10T01:31:49.837" v="1534" actId="14100"/>
          <ac:spMkLst>
            <pc:docMk/>
            <pc:sldMk cId="1843195978" sldId="401"/>
            <ac:spMk id="37" creationId="{00000000-0000-0000-0000-000000000000}"/>
          </ac:spMkLst>
        </pc:spChg>
        <pc:spChg chg="mod">
          <ac:chgData name="富新 王" userId="6eeb3958bd99e374" providerId="LiveId" clId="{51E96435-8CC9-4B66-9744-10E812D1A448}" dt="2023-11-10T01:31:45.428" v="1533" actId="404"/>
          <ac:spMkLst>
            <pc:docMk/>
            <pc:sldMk cId="1843195978" sldId="401"/>
            <ac:spMk id="46" creationId="{00000000-0000-0000-0000-000000000000}"/>
          </ac:spMkLst>
        </pc:spChg>
      </pc:sldChg>
      <pc:sldChg chg="addSp delSp modSp mod modNotesTx">
        <pc:chgData name="富新 王" userId="6eeb3958bd99e374" providerId="LiveId" clId="{51E96435-8CC9-4B66-9744-10E812D1A448}" dt="2023-11-10T01:36:16.671" v="1637" actId="20577"/>
        <pc:sldMkLst>
          <pc:docMk/>
          <pc:sldMk cId="2546587997" sldId="402"/>
        </pc:sldMkLst>
        <pc:spChg chg="del mod">
          <ac:chgData name="富新 王" userId="6eeb3958bd99e374" providerId="LiveId" clId="{51E96435-8CC9-4B66-9744-10E812D1A448}" dt="2023-11-08T07:57:47.760" v="290"/>
          <ac:spMkLst>
            <pc:docMk/>
            <pc:sldMk cId="2546587997" sldId="402"/>
            <ac:spMk id="2" creationId="{334F1BC9-DA4D-74AF-926A-A0502FF67C13}"/>
          </ac:spMkLst>
        </pc:spChg>
        <pc:spChg chg="add del mod">
          <ac:chgData name="富新 王" userId="6eeb3958bd99e374" providerId="LiveId" clId="{51E96435-8CC9-4B66-9744-10E812D1A448}" dt="2023-11-08T07:58:06.816" v="302" actId="478"/>
          <ac:spMkLst>
            <pc:docMk/>
            <pc:sldMk cId="2546587997" sldId="402"/>
            <ac:spMk id="5" creationId="{5C0F87B9-A959-AB22-0404-51ADDE80D0FE}"/>
          </ac:spMkLst>
        </pc:spChg>
        <pc:spChg chg="add mod">
          <ac:chgData name="富新 王" userId="6eeb3958bd99e374" providerId="LiveId" clId="{51E96435-8CC9-4B66-9744-10E812D1A448}" dt="2023-11-09T02:36:27.317" v="667" actId="20577"/>
          <ac:spMkLst>
            <pc:docMk/>
            <pc:sldMk cId="2546587997" sldId="402"/>
            <ac:spMk id="7" creationId="{ECEA1A67-5900-7B96-7E6E-DBBBF5D3AA60}"/>
          </ac:spMkLst>
        </pc:spChg>
        <pc:spChg chg="mod">
          <ac:chgData name="富新 王" userId="6eeb3958bd99e374" providerId="LiveId" clId="{51E96435-8CC9-4B66-9744-10E812D1A448}" dt="2023-11-10T01:31:59.489" v="1537" actId="14100"/>
          <ac:spMkLst>
            <pc:docMk/>
            <pc:sldMk cId="2546587997" sldId="402"/>
            <ac:spMk id="37" creationId="{00000000-0000-0000-0000-000000000000}"/>
          </ac:spMkLst>
        </pc:spChg>
        <pc:spChg chg="mod">
          <ac:chgData name="富新 王" userId="6eeb3958bd99e374" providerId="LiveId" clId="{51E96435-8CC9-4B66-9744-10E812D1A448}" dt="2023-11-10T01:31:56.839" v="1536" actId="404"/>
          <ac:spMkLst>
            <pc:docMk/>
            <pc:sldMk cId="2546587997" sldId="402"/>
            <ac:spMk id="46" creationId="{00000000-0000-0000-0000-000000000000}"/>
          </ac:spMkLst>
        </pc:spChg>
      </pc:sldChg>
      <pc:sldChg chg="modSp del mod">
        <pc:chgData name="富新 王" userId="6eeb3958bd99e374" providerId="LiveId" clId="{51E96435-8CC9-4B66-9744-10E812D1A448}" dt="2023-11-08T07:11:23.676" v="163" actId="47"/>
        <pc:sldMkLst>
          <pc:docMk/>
          <pc:sldMk cId="881856765" sldId="403"/>
        </pc:sldMkLst>
        <pc:spChg chg="mod">
          <ac:chgData name="富新 王" userId="6eeb3958bd99e374" providerId="LiveId" clId="{51E96435-8CC9-4B66-9744-10E812D1A448}" dt="2023-11-08T06:59:55.718" v="126" actId="21"/>
          <ac:spMkLst>
            <pc:docMk/>
            <pc:sldMk cId="881856765" sldId="403"/>
            <ac:spMk id="6" creationId="{14B8FC6A-AC5D-7BD4-D7EB-A98AB0A5C9C0}"/>
          </ac:spMkLst>
        </pc:spChg>
      </pc:sldChg>
      <pc:sldChg chg="addSp delSp modSp mod ord modNotesTx">
        <pc:chgData name="富新 王" userId="6eeb3958bd99e374" providerId="LiveId" clId="{51E96435-8CC9-4B66-9744-10E812D1A448}" dt="2023-11-10T01:31:31.160" v="1522"/>
        <pc:sldMkLst>
          <pc:docMk/>
          <pc:sldMk cId="2820654798" sldId="404"/>
        </pc:sldMkLst>
        <pc:spChg chg="del mod">
          <ac:chgData name="富新 王" userId="6eeb3958bd99e374" providerId="LiveId" clId="{51E96435-8CC9-4B66-9744-10E812D1A448}" dt="2023-11-08T07:57:25.543" v="281" actId="478"/>
          <ac:spMkLst>
            <pc:docMk/>
            <pc:sldMk cId="2820654798" sldId="404"/>
            <ac:spMk id="2" creationId="{4ABC2F25-984C-5897-DDCD-B84E57DE4646}"/>
          </ac:spMkLst>
        </pc:spChg>
        <pc:spChg chg="add mod">
          <ac:chgData name="富新 王" userId="6eeb3958bd99e374" providerId="LiveId" clId="{51E96435-8CC9-4B66-9744-10E812D1A448}" dt="2023-11-08T07:57:29.740" v="284" actId="20577"/>
          <ac:spMkLst>
            <pc:docMk/>
            <pc:sldMk cId="2820654798" sldId="404"/>
            <ac:spMk id="4" creationId="{F1EFCA02-D3FD-625E-D4A0-FF277CCDC58A}"/>
          </ac:spMkLst>
        </pc:spChg>
        <pc:spChg chg="mod">
          <ac:chgData name="富新 王" userId="6eeb3958bd99e374" providerId="LiveId" clId="{51E96435-8CC9-4B66-9744-10E812D1A448}" dt="2023-11-08T07:56:24.436" v="277" actId="14100"/>
          <ac:spMkLst>
            <pc:docMk/>
            <pc:sldMk cId="2820654798" sldId="404"/>
            <ac:spMk id="6" creationId="{A8492E77-EE08-513E-A0A9-0D9CD0508EBA}"/>
          </ac:spMkLst>
        </pc:spChg>
        <pc:spChg chg="mod">
          <ac:chgData name="富新 王" userId="6eeb3958bd99e374" providerId="LiveId" clId="{51E96435-8CC9-4B66-9744-10E812D1A448}" dt="2023-11-10T01:31:31.160" v="1522"/>
          <ac:spMkLst>
            <pc:docMk/>
            <pc:sldMk cId="2820654798" sldId="404"/>
            <ac:spMk id="46" creationId="{00000000-0000-0000-0000-000000000000}"/>
          </ac:spMkLst>
        </pc:spChg>
      </pc:sldChg>
      <pc:sldChg chg="modSp mod modNotesTx">
        <pc:chgData name="富新 王" userId="6eeb3958bd99e374" providerId="LiveId" clId="{51E96435-8CC9-4B66-9744-10E812D1A448}" dt="2023-11-10T01:39:09.611" v="1753" actId="20577"/>
        <pc:sldMkLst>
          <pc:docMk/>
          <pc:sldMk cId="1219398300" sldId="475"/>
        </pc:sldMkLst>
        <pc:spChg chg="mod">
          <ac:chgData name="富新 王" userId="6eeb3958bd99e374" providerId="LiveId" clId="{51E96435-8CC9-4B66-9744-10E812D1A448}" dt="2023-11-08T08:09:47.499" v="437" actId="20577"/>
          <ac:spMkLst>
            <pc:docMk/>
            <pc:sldMk cId="1219398300" sldId="475"/>
            <ac:spMk id="4" creationId="{00000000-0000-0000-0000-000000000000}"/>
          </ac:spMkLst>
        </pc:spChg>
      </pc:sldChg>
      <pc:sldChg chg="modNotesTx">
        <pc:chgData name="富新 王" userId="6eeb3958bd99e374" providerId="LiveId" clId="{51E96435-8CC9-4B66-9744-10E812D1A448}" dt="2023-11-10T01:27:12.776" v="1412" actId="20577"/>
        <pc:sldMkLst>
          <pc:docMk/>
          <pc:sldMk cId="3039712665" sldId="476"/>
        </pc:sldMkLst>
      </pc:sldChg>
      <pc:sldChg chg="addSp delSp modSp mod modNotesTx">
        <pc:chgData name="富新 王" userId="6eeb3958bd99e374" providerId="LiveId" clId="{51E96435-8CC9-4B66-9744-10E812D1A448}" dt="2023-11-10T01:17:48.556" v="1193" actId="20577"/>
        <pc:sldMkLst>
          <pc:docMk/>
          <pc:sldMk cId="3106486238" sldId="477"/>
        </pc:sldMkLst>
        <pc:spChg chg="add mod">
          <ac:chgData name="富新 王" userId="6eeb3958bd99e374" providerId="LiveId" clId="{51E96435-8CC9-4B66-9744-10E812D1A448}" dt="2023-11-09T02:36:55.062" v="683"/>
          <ac:spMkLst>
            <pc:docMk/>
            <pc:sldMk cId="3106486238" sldId="477"/>
            <ac:spMk id="4" creationId="{B0D75335-7CB3-470B-7C32-D46220833375}"/>
          </ac:spMkLst>
        </pc:spChg>
        <pc:spChg chg="del">
          <ac:chgData name="富新 王" userId="6eeb3958bd99e374" providerId="LiveId" clId="{51E96435-8CC9-4B66-9744-10E812D1A448}" dt="2023-11-08T08:01:39.455" v="312" actId="478"/>
          <ac:spMkLst>
            <pc:docMk/>
            <pc:sldMk cId="3106486238" sldId="477"/>
            <ac:spMk id="7" creationId="{2C8B1CC3-2EA2-B995-4787-45EA33383C80}"/>
          </ac:spMkLst>
        </pc:spChg>
        <pc:spChg chg="mod">
          <ac:chgData name="富新 王" userId="6eeb3958bd99e374" providerId="LiveId" clId="{51E96435-8CC9-4B66-9744-10E812D1A448}" dt="2023-11-08T07:15:32.775" v="191" actId="20577"/>
          <ac:spMkLst>
            <pc:docMk/>
            <pc:sldMk cId="3106486238" sldId="477"/>
            <ac:spMk id="46" creationId="{00000000-0000-0000-0000-000000000000}"/>
          </ac:spMkLst>
        </pc:spChg>
        <pc:grpChg chg="del">
          <ac:chgData name="富新 王" userId="6eeb3958bd99e374" providerId="LiveId" clId="{51E96435-8CC9-4B66-9744-10E812D1A448}" dt="2023-11-08T08:01:43.712" v="313" actId="478"/>
          <ac:grpSpMkLst>
            <pc:docMk/>
            <pc:sldMk cId="3106486238" sldId="477"/>
            <ac:grpSpMk id="3" creationId="{91EF02D6-6655-FA0E-24D9-5126692317EC}"/>
          </ac:grpSpMkLst>
        </pc:grpChg>
        <pc:picChg chg="add mod">
          <ac:chgData name="富新 王" userId="6eeb3958bd99e374" providerId="LiveId" clId="{51E96435-8CC9-4B66-9744-10E812D1A448}" dt="2023-11-09T02:36:40.683" v="672" actId="1076"/>
          <ac:picMkLst>
            <pc:docMk/>
            <pc:sldMk cId="3106486238" sldId="477"/>
            <ac:picMk id="3" creationId="{2483805B-ED61-5320-0242-0C7B4B59AADB}"/>
          </ac:picMkLst>
        </pc:picChg>
        <pc:picChg chg="add del mod">
          <ac:chgData name="富新 王" userId="6eeb3958bd99e374" providerId="LiveId" clId="{51E96435-8CC9-4B66-9744-10E812D1A448}" dt="2023-11-09T02:24:53.978" v="615" actId="478"/>
          <ac:picMkLst>
            <pc:docMk/>
            <pc:sldMk cId="3106486238" sldId="477"/>
            <ac:picMk id="5" creationId="{7EB1A39E-E4F9-B589-05D0-8B07A354CEFC}"/>
          </ac:picMkLst>
        </pc:picChg>
      </pc:sldChg>
      <pc:sldChg chg="del">
        <pc:chgData name="富新 王" userId="6eeb3958bd99e374" providerId="LiveId" clId="{51E96435-8CC9-4B66-9744-10E812D1A448}" dt="2023-11-08T03:01:57.732" v="0" actId="47"/>
        <pc:sldMkLst>
          <pc:docMk/>
          <pc:sldMk cId="1668803686" sldId="478"/>
        </pc:sldMkLst>
      </pc:sldChg>
      <pc:sldChg chg="modSp mod modNotesTx">
        <pc:chgData name="富新 王" userId="6eeb3958bd99e374" providerId="LiveId" clId="{51E96435-8CC9-4B66-9744-10E812D1A448}" dt="2023-11-10T01:38:27.341" v="1724" actId="20577"/>
        <pc:sldMkLst>
          <pc:docMk/>
          <pc:sldMk cId="391300713" sldId="479"/>
        </pc:sldMkLst>
        <pc:spChg chg="mod">
          <ac:chgData name="富新 王" userId="6eeb3958bd99e374" providerId="LiveId" clId="{51E96435-8CC9-4B66-9744-10E812D1A448}" dt="2023-11-08T08:10:13.921" v="445"/>
          <ac:spMkLst>
            <pc:docMk/>
            <pc:sldMk cId="391300713" sldId="479"/>
            <ac:spMk id="46" creationId="{00000000-0000-0000-0000-000000000000}"/>
          </ac:spMkLst>
        </pc:spChg>
        <pc:graphicFrameChg chg="mod modGraphic">
          <ac:chgData name="富新 王" userId="6eeb3958bd99e374" providerId="LiveId" clId="{51E96435-8CC9-4B66-9744-10E812D1A448}" dt="2023-11-09T02:39:05.369" v="685" actId="1076"/>
          <ac:graphicFrameMkLst>
            <pc:docMk/>
            <pc:sldMk cId="391300713" sldId="479"/>
            <ac:graphicFrameMk id="5" creationId="{57C4394C-BFA0-6B2C-A53B-EFA337912C58}"/>
          </ac:graphicFrameMkLst>
        </pc:graphicFrameChg>
      </pc:sldChg>
      <pc:sldChg chg="addSp delSp modSp mod modNotesTx">
        <pc:chgData name="富新 王" userId="6eeb3958bd99e374" providerId="LiveId" clId="{51E96435-8CC9-4B66-9744-10E812D1A448}" dt="2023-11-10T01:37:24.299" v="1678" actId="20577"/>
        <pc:sldMkLst>
          <pc:docMk/>
          <pc:sldMk cId="3471514805" sldId="481"/>
        </pc:sldMkLst>
        <pc:spChg chg="del mod">
          <ac:chgData name="富新 王" userId="6eeb3958bd99e374" providerId="LiveId" clId="{51E96435-8CC9-4B66-9744-10E812D1A448}" dt="2023-11-08T07:58:29.781" v="311"/>
          <ac:spMkLst>
            <pc:docMk/>
            <pc:sldMk cId="3471514805" sldId="481"/>
            <ac:spMk id="3" creationId="{46BCF9FD-FD3C-9C31-D5FD-2E7D0302AECC}"/>
          </ac:spMkLst>
        </pc:spChg>
        <pc:spChg chg="mod">
          <ac:chgData name="富新 王" userId="6eeb3958bd99e374" providerId="LiveId" clId="{51E96435-8CC9-4B66-9744-10E812D1A448}" dt="2023-11-09T02:36:05.156" v="665" actId="113"/>
          <ac:spMkLst>
            <pc:docMk/>
            <pc:sldMk cId="3471514805" sldId="481"/>
            <ac:spMk id="6" creationId="{14B8FC6A-AC5D-7BD4-D7EB-A98AB0A5C9C0}"/>
          </ac:spMkLst>
        </pc:spChg>
        <pc:spChg chg="add mod">
          <ac:chgData name="富新 王" userId="6eeb3958bd99e374" providerId="LiveId" clId="{51E96435-8CC9-4B66-9744-10E812D1A448}" dt="2023-11-09T02:36:32.216" v="670" actId="20577"/>
          <ac:spMkLst>
            <pc:docMk/>
            <pc:sldMk cId="3471514805" sldId="481"/>
            <ac:spMk id="7" creationId="{9BA9C765-866F-E0F5-9CDF-216368500A3B}"/>
          </ac:spMkLst>
        </pc:spChg>
        <pc:spChg chg="mod">
          <ac:chgData name="富新 王" userId="6eeb3958bd99e374" providerId="LiveId" clId="{51E96435-8CC9-4B66-9744-10E812D1A448}" dt="2023-11-10T01:36:34.633" v="1647" actId="14100"/>
          <ac:spMkLst>
            <pc:docMk/>
            <pc:sldMk cId="3471514805" sldId="481"/>
            <ac:spMk id="37" creationId="{00000000-0000-0000-0000-000000000000}"/>
          </ac:spMkLst>
        </pc:spChg>
        <pc:spChg chg="mod">
          <ac:chgData name="富新 王" userId="6eeb3958bd99e374" providerId="LiveId" clId="{51E96435-8CC9-4B66-9744-10E812D1A448}" dt="2023-11-10T01:36:30.832" v="1646" actId="404"/>
          <ac:spMkLst>
            <pc:docMk/>
            <pc:sldMk cId="3471514805" sldId="481"/>
            <ac:spMk id="46" creationId="{00000000-0000-0000-0000-000000000000}"/>
          </ac:spMkLst>
        </pc:spChg>
        <pc:picChg chg="del">
          <ac:chgData name="富新 王" userId="6eeb3958bd99e374" providerId="LiveId" clId="{51E96435-8CC9-4B66-9744-10E812D1A448}" dt="2023-11-08T07:11:47.325" v="166" actId="478"/>
          <ac:picMkLst>
            <pc:docMk/>
            <pc:sldMk cId="3471514805" sldId="481"/>
            <ac:picMk id="2" creationId="{0FF6D621-270F-097E-C5E9-A0C944819009}"/>
          </ac:picMkLst>
        </pc:picChg>
        <pc:picChg chg="add mod">
          <ac:chgData name="富新 王" userId="6eeb3958bd99e374" providerId="LiveId" clId="{51E96435-8CC9-4B66-9744-10E812D1A448}" dt="2023-11-08T07:12:01.141" v="171" actId="1076"/>
          <ac:picMkLst>
            <pc:docMk/>
            <pc:sldMk cId="3471514805" sldId="481"/>
            <ac:picMk id="5" creationId="{8A7972D6-93C2-9D3C-A695-3F9433E6C718}"/>
          </ac:picMkLst>
        </pc:picChg>
      </pc:sldChg>
      <pc:sldChg chg="modSp mod modNotesTx">
        <pc:chgData name="富新 王" userId="6eeb3958bd99e374" providerId="LiveId" clId="{51E96435-8CC9-4B66-9744-10E812D1A448}" dt="2023-11-10T01:04:41.979" v="877" actId="20577"/>
        <pc:sldMkLst>
          <pc:docMk/>
          <pc:sldMk cId="2992274158" sldId="482"/>
        </pc:sldMkLst>
        <pc:spChg chg="mod">
          <ac:chgData name="富新 王" userId="6eeb3958bd99e374" providerId="LiveId" clId="{51E96435-8CC9-4B66-9744-10E812D1A448}" dt="2023-11-09T02:30:41.937" v="649"/>
          <ac:spMkLst>
            <pc:docMk/>
            <pc:sldMk cId="2992274158" sldId="482"/>
            <ac:spMk id="4" creationId="{DC591393-6BB5-4E45-A621-FB8E1E419B89}"/>
          </ac:spMkLst>
        </pc:spChg>
      </pc:sldChg>
      <pc:sldChg chg="modNotesTx">
        <pc:chgData name="富新 王" userId="6eeb3958bd99e374" providerId="LiveId" clId="{51E96435-8CC9-4B66-9744-10E812D1A448}" dt="2023-11-10T01:06:11.593" v="926" actId="20577"/>
        <pc:sldMkLst>
          <pc:docMk/>
          <pc:sldMk cId="3756112915" sldId="483"/>
        </pc:sldMkLst>
      </pc:sldChg>
      <pc:sldChg chg="addSp delSp modSp del mod">
        <pc:chgData name="富新 王" userId="6eeb3958bd99e374" providerId="LiveId" clId="{51E96435-8CC9-4B66-9744-10E812D1A448}" dt="2023-11-08T07:16:35.247" v="196" actId="47"/>
        <pc:sldMkLst>
          <pc:docMk/>
          <pc:sldMk cId="991312281" sldId="484"/>
        </pc:sldMkLst>
        <pc:spChg chg="mod topLvl">
          <ac:chgData name="富新 王" userId="6eeb3958bd99e374" providerId="LiveId" clId="{51E96435-8CC9-4B66-9744-10E812D1A448}" dt="2023-11-08T07:16:30.543" v="195" actId="164"/>
          <ac:spMkLst>
            <pc:docMk/>
            <pc:sldMk cId="991312281" sldId="484"/>
            <ac:spMk id="4" creationId="{0CBA77C0-A384-D0BD-0FCA-D62F0E56F8BC}"/>
          </ac:spMkLst>
        </pc:spChg>
        <pc:spChg chg="mod topLvl">
          <ac:chgData name="富新 王" userId="6eeb3958bd99e374" providerId="LiveId" clId="{51E96435-8CC9-4B66-9744-10E812D1A448}" dt="2023-11-08T07:16:30.543" v="195" actId="164"/>
          <ac:spMkLst>
            <pc:docMk/>
            <pc:sldMk cId="991312281" sldId="484"/>
            <ac:spMk id="6" creationId="{8E6D2F03-48AB-7972-BA06-D670F785F531}"/>
          </ac:spMkLst>
        </pc:spChg>
        <pc:spChg chg="mod topLvl">
          <ac:chgData name="富新 王" userId="6eeb3958bd99e374" providerId="LiveId" clId="{51E96435-8CC9-4B66-9744-10E812D1A448}" dt="2023-11-08T07:16:30.543" v="195" actId="164"/>
          <ac:spMkLst>
            <pc:docMk/>
            <pc:sldMk cId="991312281" sldId="484"/>
            <ac:spMk id="7" creationId="{C7C88E49-8BEA-1153-D079-DAA4B3128BBF}"/>
          </ac:spMkLst>
        </pc:spChg>
        <pc:spChg chg="mod topLvl">
          <ac:chgData name="富新 王" userId="6eeb3958bd99e374" providerId="LiveId" clId="{51E96435-8CC9-4B66-9744-10E812D1A448}" dt="2023-11-08T07:16:30.543" v="195" actId="164"/>
          <ac:spMkLst>
            <pc:docMk/>
            <pc:sldMk cId="991312281" sldId="484"/>
            <ac:spMk id="8" creationId="{8C9EB074-F326-CF13-F659-39F407518F80}"/>
          </ac:spMkLst>
        </pc:spChg>
        <pc:spChg chg="mod topLvl">
          <ac:chgData name="富新 王" userId="6eeb3958bd99e374" providerId="LiveId" clId="{51E96435-8CC9-4B66-9744-10E812D1A448}" dt="2023-11-08T07:16:30.543" v="195" actId="164"/>
          <ac:spMkLst>
            <pc:docMk/>
            <pc:sldMk cId="991312281" sldId="484"/>
            <ac:spMk id="9" creationId="{C93256F9-5FA8-8BBB-6893-98E53A5CB838}"/>
          </ac:spMkLst>
        </pc:spChg>
        <pc:spChg chg="mod topLvl">
          <ac:chgData name="富新 王" userId="6eeb3958bd99e374" providerId="LiveId" clId="{51E96435-8CC9-4B66-9744-10E812D1A448}" dt="2023-11-08T07:16:30.543" v="195" actId="164"/>
          <ac:spMkLst>
            <pc:docMk/>
            <pc:sldMk cId="991312281" sldId="484"/>
            <ac:spMk id="10" creationId="{2B0BE991-4B7F-0D67-7EB9-6D04C08E29E2}"/>
          </ac:spMkLst>
        </pc:spChg>
        <pc:spChg chg="mod topLvl">
          <ac:chgData name="富新 王" userId="6eeb3958bd99e374" providerId="LiveId" clId="{51E96435-8CC9-4B66-9744-10E812D1A448}" dt="2023-11-08T07:16:30.543" v="195" actId="164"/>
          <ac:spMkLst>
            <pc:docMk/>
            <pc:sldMk cId="991312281" sldId="484"/>
            <ac:spMk id="11" creationId="{38BE41A9-0AB1-B6DD-54E1-E97F676FEF2B}"/>
          </ac:spMkLst>
        </pc:spChg>
        <pc:spChg chg="mod topLvl">
          <ac:chgData name="富新 王" userId="6eeb3958bd99e374" providerId="LiveId" clId="{51E96435-8CC9-4B66-9744-10E812D1A448}" dt="2023-11-08T07:16:30.543" v="195" actId="164"/>
          <ac:spMkLst>
            <pc:docMk/>
            <pc:sldMk cId="991312281" sldId="484"/>
            <ac:spMk id="13" creationId="{7668AC53-58CB-72FD-0040-1C0F951AFF02}"/>
          </ac:spMkLst>
        </pc:spChg>
        <pc:spChg chg="mod topLvl">
          <ac:chgData name="富新 王" userId="6eeb3958bd99e374" providerId="LiveId" clId="{51E96435-8CC9-4B66-9744-10E812D1A448}" dt="2023-11-08T07:16:30.543" v="195" actId="164"/>
          <ac:spMkLst>
            <pc:docMk/>
            <pc:sldMk cId="991312281" sldId="484"/>
            <ac:spMk id="15" creationId="{A8E8FEEF-BB08-ED2B-6327-B446123BC576}"/>
          </ac:spMkLst>
        </pc:spChg>
        <pc:spChg chg="mod topLvl">
          <ac:chgData name="富新 王" userId="6eeb3958bd99e374" providerId="LiveId" clId="{51E96435-8CC9-4B66-9744-10E812D1A448}" dt="2023-11-08T07:16:30.543" v="195" actId="164"/>
          <ac:spMkLst>
            <pc:docMk/>
            <pc:sldMk cId="991312281" sldId="484"/>
            <ac:spMk id="16" creationId="{3889D404-98C4-F7FD-FD83-FE3E8241F4DF}"/>
          </ac:spMkLst>
        </pc:spChg>
        <pc:spChg chg="mod topLvl">
          <ac:chgData name="富新 王" userId="6eeb3958bd99e374" providerId="LiveId" clId="{51E96435-8CC9-4B66-9744-10E812D1A448}" dt="2023-11-08T07:16:30.543" v="195" actId="164"/>
          <ac:spMkLst>
            <pc:docMk/>
            <pc:sldMk cId="991312281" sldId="484"/>
            <ac:spMk id="17" creationId="{EBF35BE6-E994-6ADB-932A-06B95AFFE657}"/>
          </ac:spMkLst>
        </pc:spChg>
        <pc:spChg chg="mod topLvl">
          <ac:chgData name="富新 王" userId="6eeb3958bd99e374" providerId="LiveId" clId="{51E96435-8CC9-4B66-9744-10E812D1A448}" dt="2023-11-08T07:16:30.543" v="195" actId="164"/>
          <ac:spMkLst>
            <pc:docMk/>
            <pc:sldMk cId="991312281" sldId="484"/>
            <ac:spMk id="18" creationId="{96BEC200-60D7-2B55-E0EB-021EDDABA680}"/>
          </ac:spMkLst>
        </pc:spChg>
        <pc:spChg chg="mod topLvl">
          <ac:chgData name="富新 王" userId="6eeb3958bd99e374" providerId="LiveId" clId="{51E96435-8CC9-4B66-9744-10E812D1A448}" dt="2023-11-08T07:16:30.543" v="195" actId="164"/>
          <ac:spMkLst>
            <pc:docMk/>
            <pc:sldMk cId="991312281" sldId="484"/>
            <ac:spMk id="19" creationId="{4500DC7B-D322-F6DD-2E26-6097D14518F7}"/>
          </ac:spMkLst>
        </pc:spChg>
        <pc:spChg chg="mod topLvl">
          <ac:chgData name="富新 王" userId="6eeb3958bd99e374" providerId="LiveId" clId="{51E96435-8CC9-4B66-9744-10E812D1A448}" dt="2023-11-08T07:16:30.543" v="195" actId="164"/>
          <ac:spMkLst>
            <pc:docMk/>
            <pc:sldMk cId="991312281" sldId="484"/>
            <ac:spMk id="20" creationId="{D9C0405D-ABCF-AC88-8C42-ED450DB011E1}"/>
          </ac:spMkLst>
        </pc:spChg>
        <pc:spChg chg="mod topLvl">
          <ac:chgData name="富新 王" userId="6eeb3958bd99e374" providerId="LiveId" clId="{51E96435-8CC9-4B66-9744-10E812D1A448}" dt="2023-11-08T07:16:30.543" v="195" actId="164"/>
          <ac:spMkLst>
            <pc:docMk/>
            <pc:sldMk cId="991312281" sldId="484"/>
            <ac:spMk id="21" creationId="{DDD434A4-BEE1-77E1-1FE8-82EC808FF024}"/>
          </ac:spMkLst>
        </pc:spChg>
        <pc:spChg chg="mod">
          <ac:chgData name="富新 王" userId="6eeb3958bd99e374" providerId="LiveId" clId="{51E96435-8CC9-4B66-9744-10E812D1A448}" dt="2023-11-08T07:16:30.543" v="195" actId="164"/>
          <ac:spMkLst>
            <pc:docMk/>
            <pc:sldMk cId="991312281" sldId="484"/>
            <ac:spMk id="22" creationId="{27701372-590E-9064-91DD-489E008D7912}"/>
          </ac:spMkLst>
        </pc:spChg>
        <pc:spChg chg="mod">
          <ac:chgData name="富新 王" userId="6eeb3958bd99e374" providerId="LiveId" clId="{51E96435-8CC9-4B66-9744-10E812D1A448}" dt="2023-11-08T07:16:30.543" v="195" actId="164"/>
          <ac:spMkLst>
            <pc:docMk/>
            <pc:sldMk cId="991312281" sldId="484"/>
            <ac:spMk id="23" creationId="{4E49B30F-38C1-9298-90AD-90AA976C90CA}"/>
          </ac:spMkLst>
        </pc:spChg>
        <pc:spChg chg="mod">
          <ac:chgData name="富新 王" userId="6eeb3958bd99e374" providerId="LiveId" clId="{51E96435-8CC9-4B66-9744-10E812D1A448}" dt="2023-11-08T07:16:30.543" v="195" actId="164"/>
          <ac:spMkLst>
            <pc:docMk/>
            <pc:sldMk cId="991312281" sldId="484"/>
            <ac:spMk id="24" creationId="{15B27344-954E-56EF-D623-7EAA50A2057A}"/>
          </ac:spMkLst>
        </pc:spChg>
        <pc:spChg chg="mod">
          <ac:chgData name="富新 王" userId="6eeb3958bd99e374" providerId="LiveId" clId="{51E96435-8CC9-4B66-9744-10E812D1A448}" dt="2023-11-08T07:16:30.543" v="195" actId="164"/>
          <ac:spMkLst>
            <pc:docMk/>
            <pc:sldMk cId="991312281" sldId="484"/>
            <ac:spMk id="25" creationId="{154EE4D0-8DCB-9D21-02CE-1529BFDAE194}"/>
          </ac:spMkLst>
        </pc:spChg>
        <pc:spChg chg="mod topLvl">
          <ac:chgData name="富新 王" userId="6eeb3958bd99e374" providerId="LiveId" clId="{51E96435-8CC9-4B66-9744-10E812D1A448}" dt="2023-11-08T07:16:30.543" v="195" actId="164"/>
          <ac:spMkLst>
            <pc:docMk/>
            <pc:sldMk cId="991312281" sldId="484"/>
            <ac:spMk id="26" creationId="{1DFD5944-CE3D-2D07-E1DB-5F19077C84ED}"/>
          </ac:spMkLst>
        </pc:spChg>
        <pc:spChg chg="mod topLvl">
          <ac:chgData name="富新 王" userId="6eeb3958bd99e374" providerId="LiveId" clId="{51E96435-8CC9-4B66-9744-10E812D1A448}" dt="2023-11-08T07:16:30.543" v="195" actId="164"/>
          <ac:spMkLst>
            <pc:docMk/>
            <pc:sldMk cId="991312281" sldId="484"/>
            <ac:spMk id="27" creationId="{A5C16C8B-F079-3D03-2FE2-9845AC0E89A9}"/>
          </ac:spMkLst>
        </pc:spChg>
        <pc:spChg chg="mod topLvl">
          <ac:chgData name="富新 王" userId="6eeb3958bd99e374" providerId="LiveId" clId="{51E96435-8CC9-4B66-9744-10E812D1A448}" dt="2023-11-08T07:16:30.543" v="195" actId="164"/>
          <ac:spMkLst>
            <pc:docMk/>
            <pc:sldMk cId="991312281" sldId="484"/>
            <ac:spMk id="28" creationId="{F5FBF5CC-F5C1-A34F-B4F9-CB964C7FBE1B}"/>
          </ac:spMkLst>
        </pc:spChg>
        <pc:spChg chg="mod topLvl">
          <ac:chgData name="富新 王" userId="6eeb3958bd99e374" providerId="LiveId" clId="{51E96435-8CC9-4B66-9744-10E812D1A448}" dt="2023-11-08T07:16:30.543" v="195" actId="164"/>
          <ac:spMkLst>
            <pc:docMk/>
            <pc:sldMk cId="991312281" sldId="484"/>
            <ac:spMk id="29" creationId="{D25117DF-26E4-74E5-CC67-E5E0B2FF9E9E}"/>
          </ac:spMkLst>
        </pc:spChg>
        <pc:spChg chg="mod topLvl">
          <ac:chgData name="富新 王" userId="6eeb3958bd99e374" providerId="LiveId" clId="{51E96435-8CC9-4B66-9744-10E812D1A448}" dt="2023-11-08T07:16:30.543" v="195" actId="164"/>
          <ac:spMkLst>
            <pc:docMk/>
            <pc:sldMk cId="991312281" sldId="484"/>
            <ac:spMk id="30" creationId="{22E4D38C-DA4B-1E3F-46D0-ABCAD2409B1E}"/>
          </ac:spMkLst>
        </pc:spChg>
        <pc:spChg chg="mod topLvl">
          <ac:chgData name="富新 王" userId="6eeb3958bd99e374" providerId="LiveId" clId="{51E96435-8CC9-4B66-9744-10E812D1A448}" dt="2023-11-08T07:16:30.543" v="195" actId="164"/>
          <ac:spMkLst>
            <pc:docMk/>
            <pc:sldMk cId="991312281" sldId="484"/>
            <ac:spMk id="32" creationId="{D316CB7F-AB5B-A74A-BA65-94C67A5ABF27}"/>
          </ac:spMkLst>
        </pc:spChg>
        <pc:spChg chg="mod topLvl">
          <ac:chgData name="富新 王" userId="6eeb3958bd99e374" providerId="LiveId" clId="{51E96435-8CC9-4B66-9744-10E812D1A448}" dt="2023-11-08T07:16:30.543" v="195" actId="164"/>
          <ac:spMkLst>
            <pc:docMk/>
            <pc:sldMk cId="991312281" sldId="484"/>
            <ac:spMk id="33" creationId="{39DE1385-2323-56F9-E719-C74A8D7161BF}"/>
          </ac:spMkLst>
        </pc:spChg>
        <pc:spChg chg="mod topLvl">
          <ac:chgData name="富新 王" userId="6eeb3958bd99e374" providerId="LiveId" clId="{51E96435-8CC9-4B66-9744-10E812D1A448}" dt="2023-11-08T07:16:30.543" v="195" actId="164"/>
          <ac:spMkLst>
            <pc:docMk/>
            <pc:sldMk cId="991312281" sldId="484"/>
            <ac:spMk id="34" creationId="{C1DA4C69-098A-021B-DC08-104F96D2D247}"/>
          </ac:spMkLst>
        </pc:spChg>
        <pc:spChg chg="del mod topLvl">
          <ac:chgData name="富新 王" userId="6eeb3958bd99e374" providerId="LiveId" clId="{51E96435-8CC9-4B66-9744-10E812D1A448}" dt="2023-11-08T07:07:48.593" v="140" actId="478"/>
          <ac:spMkLst>
            <pc:docMk/>
            <pc:sldMk cId="991312281" sldId="484"/>
            <ac:spMk id="35" creationId="{C7275109-F5B4-EDE2-479F-2733310D4ACB}"/>
          </ac:spMkLst>
        </pc:spChg>
        <pc:spChg chg="mod topLvl">
          <ac:chgData name="富新 王" userId="6eeb3958bd99e374" providerId="LiveId" clId="{51E96435-8CC9-4B66-9744-10E812D1A448}" dt="2023-11-08T07:16:30.543" v="195" actId="164"/>
          <ac:spMkLst>
            <pc:docMk/>
            <pc:sldMk cId="991312281" sldId="484"/>
            <ac:spMk id="36" creationId="{D7E343DF-4270-5723-B82E-5772AAE84016}"/>
          </ac:spMkLst>
        </pc:spChg>
        <pc:spChg chg="mod">
          <ac:chgData name="富新 王" userId="6eeb3958bd99e374" providerId="LiveId" clId="{51E96435-8CC9-4B66-9744-10E812D1A448}" dt="2023-11-08T07:16:30.543" v="195" actId="164"/>
          <ac:spMkLst>
            <pc:docMk/>
            <pc:sldMk cId="991312281" sldId="484"/>
            <ac:spMk id="37" creationId="{5BC0DBA1-59ED-BA0A-199F-E367A4AB369B}"/>
          </ac:spMkLst>
        </pc:spChg>
        <pc:spChg chg="mod">
          <ac:chgData name="富新 王" userId="6eeb3958bd99e374" providerId="LiveId" clId="{51E96435-8CC9-4B66-9744-10E812D1A448}" dt="2023-11-08T07:16:30.543" v="195" actId="164"/>
          <ac:spMkLst>
            <pc:docMk/>
            <pc:sldMk cId="991312281" sldId="484"/>
            <ac:spMk id="38" creationId="{CB8614A2-82B6-9879-8B6F-FAE520E8C73D}"/>
          </ac:spMkLst>
        </pc:spChg>
        <pc:spChg chg="mod">
          <ac:chgData name="富新 王" userId="6eeb3958bd99e374" providerId="LiveId" clId="{51E96435-8CC9-4B66-9744-10E812D1A448}" dt="2023-11-08T07:16:30.543" v="195" actId="164"/>
          <ac:spMkLst>
            <pc:docMk/>
            <pc:sldMk cId="991312281" sldId="484"/>
            <ac:spMk id="39" creationId="{2FFE66CC-E64B-79E4-0440-8F37DFAB6732}"/>
          </ac:spMkLst>
        </pc:spChg>
        <pc:spChg chg="mod">
          <ac:chgData name="富新 王" userId="6eeb3958bd99e374" providerId="LiveId" clId="{51E96435-8CC9-4B66-9744-10E812D1A448}" dt="2023-11-08T07:16:30.543" v="195" actId="164"/>
          <ac:spMkLst>
            <pc:docMk/>
            <pc:sldMk cId="991312281" sldId="484"/>
            <ac:spMk id="40" creationId="{5965CA07-273C-D1B5-F642-D234744D65A7}"/>
          </ac:spMkLst>
        </pc:spChg>
        <pc:spChg chg="mod">
          <ac:chgData name="富新 王" userId="6eeb3958bd99e374" providerId="LiveId" clId="{51E96435-8CC9-4B66-9744-10E812D1A448}" dt="2023-11-08T07:16:30.543" v="195" actId="164"/>
          <ac:spMkLst>
            <pc:docMk/>
            <pc:sldMk cId="991312281" sldId="484"/>
            <ac:spMk id="62" creationId="{215F9915-3EB4-D65E-5EAA-C36751D3533A}"/>
          </ac:spMkLst>
        </pc:spChg>
        <pc:spChg chg="mod">
          <ac:chgData name="富新 王" userId="6eeb3958bd99e374" providerId="LiveId" clId="{51E96435-8CC9-4B66-9744-10E812D1A448}" dt="2023-11-08T07:16:30.543" v="195" actId="164"/>
          <ac:spMkLst>
            <pc:docMk/>
            <pc:sldMk cId="991312281" sldId="484"/>
            <ac:spMk id="77" creationId="{61B6513C-CD57-AF10-4D70-F76AAEC0D33E}"/>
          </ac:spMkLst>
        </pc:spChg>
        <pc:spChg chg="mod">
          <ac:chgData name="富新 王" userId="6eeb3958bd99e374" providerId="LiveId" clId="{51E96435-8CC9-4B66-9744-10E812D1A448}" dt="2023-11-08T07:16:30.543" v="195" actId="164"/>
          <ac:spMkLst>
            <pc:docMk/>
            <pc:sldMk cId="991312281" sldId="484"/>
            <ac:spMk id="80" creationId="{AB31F945-D736-2DD7-5B09-F0C463B8CAA5}"/>
          </ac:spMkLst>
        </pc:spChg>
        <pc:grpChg chg="del">
          <ac:chgData name="富新 王" userId="6eeb3958bd99e374" providerId="LiveId" clId="{51E96435-8CC9-4B66-9744-10E812D1A448}" dt="2023-11-08T07:06:02.745" v="136" actId="165"/>
          <ac:grpSpMkLst>
            <pc:docMk/>
            <pc:sldMk cId="991312281" sldId="484"/>
            <ac:grpSpMk id="44" creationId="{BC00F913-48BF-0239-1013-DD961F5491C7}"/>
          </ac:grpSpMkLst>
        </pc:grpChg>
        <pc:grpChg chg="del">
          <ac:chgData name="富新 王" userId="6eeb3958bd99e374" providerId="LiveId" clId="{51E96435-8CC9-4B66-9744-10E812D1A448}" dt="2023-11-08T07:06:02.745" v="136" actId="165"/>
          <ac:grpSpMkLst>
            <pc:docMk/>
            <pc:sldMk cId="991312281" sldId="484"/>
            <ac:grpSpMk id="45" creationId="{35C389C1-F9CF-7E13-DA9C-92F9C9E0FB88}"/>
          </ac:grpSpMkLst>
        </pc:grpChg>
        <pc:grpChg chg="del">
          <ac:chgData name="富新 王" userId="6eeb3958bd99e374" providerId="LiveId" clId="{51E96435-8CC9-4B66-9744-10E812D1A448}" dt="2023-11-08T07:06:02.745" v="136" actId="165"/>
          <ac:grpSpMkLst>
            <pc:docMk/>
            <pc:sldMk cId="991312281" sldId="484"/>
            <ac:grpSpMk id="46" creationId="{BFE03F7B-8BF0-ADAD-688E-68068D965137}"/>
          </ac:grpSpMkLst>
        </pc:grpChg>
        <pc:grpChg chg="del">
          <ac:chgData name="富新 王" userId="6eeb3958bd99e374" providerId="LiveId" clId="{51E96435-8CC9-4B66-9744-10E812D1A448}" dt="2023-11-08T07:06:02.745" v="136" actId="165"/>
          <ac:grpSpMkLst>
            <pc:docMk/>
            <pc:sldMk cId="991312281" sldId="484"/>
            <ac:grpSpMk id="47" creationId="{5FCADFAC-7173-0EB4-A147-63931EC3748A}"/>
          </ac:grpSpMkLst>
        </pc:grpChg>
        <pc:grpChg chg="mod">
          <ac:chgData name="富新 王" userId="6eeb3958bd99e374" providerId="LiveId" clId="{51E96435-8CC9-4B66-9744-10E812D1A448}" dt="2023-11-08T07:16:30.543" v="195" actId="164"/>
          <ac:grpSpMkLst>
            <pc:docMk/>
            <pc:sldMk cId="991312281" sldId="484"/>
            <ac:grpSpMk id="48" creationId="{DDB267EE-4797-A6A1-0354-1917F26DF6F1}"/>
          </ac:grpSpMkLst>
        </pc:grpChg>
        <pc:grpChg chg="mod">
          <ac:chgData name="富新 王" userId="6eeb3958bd99e374" providerId="LiveId" clId="{51E96435-8CC9-4B66-9744-10E812D1A448}" dt="2023-11-08T07:16:30.543" v="195" actId="164"/>
          <ac:grpSpMkLst>
            <pc:docMk/>
            <pc:sldMk cId="991312281" sldId="484"/>
            <ac:grpSpMk id="49" creationId="{DCD6D772-70C0-BD28-8891-8498AEFEDFAD}"/>
          </ac:grpSpMkLst>
        </pc:grpChg>
        <pc:grpChg chg="del">
          <ac:chgData name="富新 王" userId="6eeb3958bd99e374" providerId="LiveId" clId="{51E96435-8CC9-4B66-9744-10E812D1A448}" dt="2023-11-08T07:06:02.745" v="136" actId="165"/>
          <ac:grpSpMkLst>
            <pc:docMk/>
            <pc:sldMk cId="991312281" sldId="484"/>
            <ac:grpSpMk id="50" creationId="{853A6AF7-C012-2206-7EAF-37BF3E8159C4}"/>
          </ac:grpSpMkLst>
        </pc:grpChg>
        <pc:grpChg chg="add mod">
          <ac:chgData name="富新 王" userId="6eeb3958bd99e374" providerId="LiveId" clId="{51E96435-8CC9-4B66-9744-10E812D1A448}" dt="2023-11-08T07:16:30.543" v="195" actId="164"/>
          <ac:grpSpMkLst>
            <pc:docMk/>
            <pc:sldMk cId="991312281" sldId="484"/>
            <ac:grpSpMk id="60" creationId="{430FFD3C-40A7-036F-4296-B5DBEF89E36A}"/>
          </ac:grpSpMkLst>
        </pc:grpChg>
        <pc:cxnChg chg="add mod">
          <ac:chgData name="富新 王" userId="6eeb3958bd99e374" providerId="LiveId" clId="{51E96435-8CC9-4B66-9744-10E812D1A448}" dt="2023-11-08T07:16:30.543" v="195" actId="164"/>
          <ac:cxnSpMkLst>
            <pc:docMk/>
            <pc:sldMk cId="991312281" sldId="484"/>
            <ac:cxnSpMk id="2" creationId="{9DD2AC82-A10D-E35D-7EE9-B0D85D3E905A}"/>
          </ac:cxnSpMkLst>
        </pc:cxnChg>
        <pc:cxnChg chg="mod">
          <ac:chgData name="富新 王" userId="6eeb3958bd99e374" providerId="LiveId" clId="{51E96435-8CC9-4B66-9744-10E812D1A448}" dt="2023-11-08T07:16:30.543" v="195" actId="164"/>
          <ac:cxnSpMkLst>
            <pc:docMk/>
            <pc:sldMk cId="991312281" sldId="484"/>
            <ac:cxnSpMk id="3" creationId="{BD34279A-EB47-0242-CCBD-FDBAB7F53EA4}"/>
          </ac:cxnSpMkLst>
        </pc:cxnChg>
        <pc:cxnChg chg="mod">
          <ac:chgData name="富新 王" userId="6eeb3958bd99e374" providerId="LiveId" clId="{51E96435-8CC9-4B66-9744-10E812D1A448}" dt="2023-11-08T07:16:30.543" v="195" actId="164"/>
          <ac:cxnSpMkLst>
            <pc:docMk/>
            <pc:sldMk cId="991312281" sldId="484"/>
            <ac:cxnSpMk id="12" creationId="{65A4A05A-BB9D-4B0C-9F18-841A71606B9C}"/>
          </ac:cxnSpMkLst>
        </pc:cxnChg>
        <pc:cxnChg chg="mod">
          <ac:chgData name="富新 王" userId="6eeb3958bd99e374" providerId="LiveId" clId="{51E96435-8CC9-4B66-9744-10E812D1A448}" dt="2023-11-08T07:16:30.543" v="195" actId="164"/>
          <ac:cxnSpMkLst>
            <pc:docMk/>
            <pc:sldMk cId="991312281" sldId="484"/>
            <ac:cxnSpMk id="14" creationId="{BE602095-8409-4E6D-6F5A-898101E69B5A}"/>
          </ac:cxnSpMkLst>
        </pc:cxnChg>
        <pc:cxnChg chg="mod">
          <ac:chgData name="富新 王" userId="6eeb3958bd99e374" providerId="LiveId" clId="{51E96435-8CC9-4B66-9744-10E812D1A448}" dt="2023-11-08T07:16:30.543" v="195" actId="164"/>
          <ac:cxnSpMkLst>
            <pc:docMk/>
            <pc:sldMk cId="991312281" sldId="484"/>
            <ac:cxnSpMk id="31" creationId="{A2B6079D-9BF6-BA5F-F398-8DF93AD58A5D}"/>
          </ac:cxnSpMkLst>
        </pc:cxnChg>
        <pc:cxnChg chg="mod">
          <ac:chgData name="富新 王" userId="6eeb3958bd99e374" providerId="LiveId" clId="{51E96435-8CC9-4B66-9744-10E812D1A448}" dt="2023-11-08T07:16:30.543" v="195" actId="164"/>
          <ac:cxnSpMkLst>
            <pc:docMk/>
            <pc:sldMk cId="991312281" sldId="484"/>
            <ac:cxnSpMk id="41" creationId="{B43CE8BE-FA36-1771-40A0-A15DA5A8B0CD}"/>
          </ac:cxnSpMkLst>
        </pc:cxnChg>
        <pc:cxnChg chg="mod">
          <ac:chgData name="富新 王" userId="6eeb3958bd99e374" providerId="LiveId" clId="{51E96435-8CC9-4B66-9744-10E812D1A448}" dt="2023-11-08T07:16:30.543" v="195" actId="164"/>
          <ac:cxnSpMkLst>
            <pc:docMk/>
            <pc:sldMk cId="991312281" sldId="484"/>
            <ac:cxnSpMk id="42" creationId="{4A6D8BFE-440A-6A0A-2D3C-B3E2D6640152}"/>
          </ac:cxnSpMkLst>
        </pc:cxnChg>
        <pc:cxnChg chg="del mod">
          <ac:chgData name="富新 王" userId="6eeb3958bd99e374" providerId="LiveId" clId="{51E96435-8CC9-4B66-9744-10E812D1A448}" dt="2023-11-08T07:10:25.643" v="158" actId="478"/>
          <ac:cxnSpMkLst>
            <pc:docMk/>
            <pc:sldMk cId="991312281" sldId="484"/>
            <ac:cxnSpMk id="43" creationId="{8421BAE9-8C30-A4B7-A287-1FFFE3B970A8}"/>
          </ac:cxnSpMkLst>
        </pc:cxnChg>
        <pc:cxnChg chg="mod">
          <ac:chgData name="富新 王" userId="6eeb3958bd99e374" providerId="LiveId" clId="{51E96435-8CC9-4B66-9744-10E812D1A448}" dt="2023-11-08T07:16:30.543" v="195" actId="164"/>
          <ac:cxnSpMkLst>
            <pc:docMk/>
            <pc:sldMk cId="991312281" sldId="484"/>
            <ac:cxnSpMk id="52" creationId="{0C46CEA2-97B1-5B0A-3905-71BBB481BAA6}"/>
          </ac:cxnSpMkLst>
        </pc:cxnChg>
        <pc:cxnChg chg="mod">
          <ac:chgData name="富新 王" userId="6eeb3958bd99e374" providerId="LiveId" clId="{51E96435-8CC9-4B66-9744-10E812D1A448}" dt="2023-11-08T07:16:30.543" v="195" actId="164"/>
          <ac:cxnSpMkLst>
            <pc:docMk/>
            <pc:sldMk cId="991312281" sldId="484"/>
            <ac:cxnSpMk id="53" creationId="{FD3F1F87-6679-7B99-685E-4272F84EF67D}"/>
          </ac:cxnSpMkLst>
        </pc:cxnChg>
        <pc:cxnChg chg="mod">
          <ac:chgData name="富新 王" userId="6eeb3958bd99e374" providerId="LiveId" clId="{51E96435-8CC9-4B66-9744-10E812D1A448}" dt="2023-11-08T07:16:30.543" v="195" actId="164"/>
          <ac:cxnSpMkLst>
            <pc:docMk/>
            <pc:sldMk cId="991312281" sldId="484"/>
            <ac:cxnSpMk id="54" creationId="{EF727D16-F2DF-24CE-8765-1A30D2444D27}"/>
          </ac:cxnSpMkLst>
        </pc:cxnChg>
        <pc:cxnChg chg="mod">
          <ac:chgData name="富新 王" userId="6eeb3958bd99e374" providerId="LiveId" clId="{51E96435-8CC9-4B66-9744-10E812D1A448}" dt="2023-11-08T07:16:30.543" v="195" actId="164"/>
          <ac:cxnSpMkLst>
            <pc:docMk/>
            <pc:sldMk cId="991312281" sldId="484"/>
            <ac:cxnSpMk id="55" creationId="{DDCE3373-A50C-FCF1-826F-A9E641B40A51}"/>
          </ac:cxnSpMkLst>
        </pc:cxnChg>
        <pc:cxnChg chg="mod">
          <ac:chgData name="富新 王" userId="6eeb3958bd99e374" providerId="LiveId" clId="{51E96435-8CC9-4B66-9744-10E812D1A448}" dt="2023-11-08T07:16:30.543" v="195" actId="164"/>
          <ac:cxnSpMkLst>
            <pc:docMk/>
            <pc:sldMk cId="991312281" sldId="484"/>
            <ac:cxnSpMk id="56" creationId="{960044D6-C52A-A0E0-85C8-E8F5FBB366D4}"/>
          </ac:cxnSpMkLst>
        </pc:cxnChg>
        <pc:cxnChg chg="del">
          <ac:chgData name="富新 王" userId="6eeb3958bd99e374" providerId="LiveId" clId="{51E96435-8CC9-4B66-9744-10E812D1A448}" dt="2023-11-08T07:07:50.761" v="141" actId="478"/>
          <ac:cxnSpMkLst>
            <pc:docMk/>
            <pc:sldMk cId="991312281" sldId="484"/>
            <ac:cxnSpMk id="57" creationId="{5AD0491E-2C31-E9F2-39BC-78A8A6CB0584}"/>
          </ac:cxnSpMkLst>
        </pc:cxnChg>
        <pc:cxnChg chg="del">
          <ac:chgData name="富新 王" userId="6eeb3958bd99e374" providerId="LiveId" clId="{51E96435-8CC9-4B66-9744-10E812D1A448}" dt="2023-11-08T07:07:59.872" v="143" actId="478"/>
          <ac:cxnSpMkLst>
            <pc:docMk/>
            <pc:sldMk cId="991312281" sldId="484"/>
            <ac:cxnSpMk id="61" creationId="{38E222C9-3D14-2D2E-0E20-DAEF501BEE23}"/>
          </ac:cxnSpMkLst>
        </pc:cxnChg>
      </pc:sldChg>
      <pc:sldChg chg="modSp mod modNotesTx">
        <pc:chgData name="富新 王" userId="6eeb3958bd99e374" providerId="LiveId" clId="{51E96435-8CC9-4B66-9744-10E812D1A448}" dt="2023-11-10T01:23:46.307" v="1339" actId="20577"/>
        <pc:sldMkLst>
          <pc:docMk/>
          <pc:sldMk cId="815318780" sldId="485"/>
        </pc:sldMkLst>
        <pc:spChg chg="mod">
          <ac:chgData name="富新 王" userId="6eeb3958bd99e374" providerId="LiveId" clId="{51E96435-8CC9-4B66-9744-10E812D1A448}" dt="2023-11-08T07:21:53.747" v="239" actId="113"/>
          <ac:spMkLst>
            <pc:docMk/>
            <pc:sldMk cId="815318780" sldId="485"/>
            <ac:spMk id="6" creationId="{14B8FC6A-AC5D-7BD4-D7EB-A98AB0A5C9C0}"/>
          </ac:spMkLst>
        </pc:spChg>
        <pc:spChg chg="mod">
          <ac:chgData name="富新 王" userId="6eeb3958bd99e374" providerId="LiveId" clId="{51E96435-8CC9-4B66-9744-10E812D1A448}" dt="2023-11-08T07:14:33.565" v="185" actId="1076"/>
          <ac:spMkLst>
            <pc:docMk/>
            <pc:sldMk cId="815318780" sldId="485"/>
            <ac:spMk id="7" creationId="{F16FDA1A-537D-B7CD-D27E-B3B472A6C738}"/>
          </ac:spMkLst>
        </pc:spChg>
        <pc:spChg chg="mod">
          <ac:chgData name="富新 王" userId="6eeb3958bd99e374" providerId="LiveId" clId="{51E96435-8CC9-4B66-9744-10E812D1A448}" dt="2023-11-08T08:32:01.307" v="604"/>
          <ac:spMkLst>
            <pc:docMk/>
            <pc:sldMk cId="815318780" sldId="485"/>
            <ac:spMk id="8" creationId="{0A9F6B32-E7AD-E350-5118-9BB70B4520B5}"/>
          </ac:spMkLst>
        </pc:spChg>
        <pc:spChg chg="mod">
          <ac:chgData name="富新 王" userId="6eeb3958bd99e374" providerId="LiveId" clId="{51E96435-8CC9-4B66-9744-10E812D1A448}" dt="2023-11-10T01:18:12.997" v="1202" actId="14100"/>
          <ac:spMkLst>
            <pc:docMk/>
            <pc:sldMk cId="815318780" sldId="485"/>
            <ac:spMk id="37" creationId="{00000000-0000-0000-0000-000000000000}"/>
          </ac:spMkLst>
        </pc:spChg>
        <pc:spChg chg="mod">
          <ac:chgData name="富新 王" userId="6eeb3958bd99e374" providerId="LiveId" clId="{51E96435-8CC9-4B66-9744-10E812D1A448}" dt="2023-11-10T01:18:06.326" v="1201" actId="404"/>
          <ac:spMkLst>
            <pc:docMk/>
            <pc:sldMk cId="815318780" sldId="485"/>
            <ac:spMk id="46" creationId="{00000000-0000-0000-0000-000000000000}"/>
          </ac:spMkLst>
        </pc:spChg>
      </pc:sldChg>
      <pc:sldChg chg="addSp delSp modSp add mod modNotesTx">
        <pc:chgData name="富新 王" userId="6eeb3958bd99e374" providerId="LiveId" clId="{51E96435-8CC9-4B66-9744-10E812D1A448}" dt="2023-11-10T01:14:44.284" v="1096" actId="20577"/>
        <pc:sldMkLst>
          <pc:docMk/>
          <pc:sldMk cId="504819857" sldId="486"/>
        </pc:sldMkLst>
        <pc:spChg chg="mod">
          <ac:chgData name="富新 王" userId="6eeb3958bd99e374" providerId="LiveId" clId="{51E96435-8CC9-4B66-9744-10E812D1A448}" dt="2023-11-08T07:18:34.716" v="223" actId="14100"/>
          <ac:spMkLst>
            <pc:docMk/>
            <pc:sldMk cId="504819857" sldId="486"/>
            <ac:spMk id="2" creationId="{FE0EE528-DF41-185F-08E3-40F775A72E46}"/>
          </ac:spMkLst>
        </pc:spChg>
        <pc:spChg chg="mod">
          <ac:chgData name="富新 王" userId="6eeb3958bd99e374" providerId="LiveId" clId="{51E96435-8CC9-4B66-9744-10E812D1A448}" dt="2023-11-08T07:21:32.617" v="238" actId="20577"/>
          <ac:spMkLst>
            <pc:docMk/>
            <pc:sldMk cId="504819857" sldId="486"/>
            <ac:spMk id="11" creationId="{6460AF0D-3619-FAB4-F44B-14465C379339}"/>
          </ac:spMkLst>
        </pc:spChg>
        <pc:spChg chg="del">
          <ac:chgData name="富新 王" userId="6eeb3958bd99e374" providerId="LiveId" clId="{51E96435-8CC9-4B66-9744-10E812D1A448}" dt="2023-11-08T07:17:01.499" v="198" actId="478"/>
          <ac:spMkLst>
            <pc:docMk/>
            <pc:sldMk cId="504819857" sldId="486"/>
            <ac:spMk id="12" creationId="{55A63776-2856-3CF7-E65D-2A77547E4A21}"/>
          </ac:spMkLst>
        </pc:spChg>
        <pc:graphicFrameChg chg="del">
          <ac:chgData name="富新 王" userId="6eeb3958bd99e374" providerId="LiveId" clId="{51E96435-8CC9-4B66-9744-10E812D1A448}" dt="2023-11-08T07:17:08.171" v="201" actId="478"/>
          <ac:graphicFrameMkLst>
            <pc:docMk/>
            <pc:sldMk cId="504819857" sldId="486"/>
            <ac:graphicFrameMk id="4" creationId="{65CB9BB7-384E-223B-24B9-EADCD0A164BA}"/>
          </ac:graphicFrameMkLst>
        </pc:graphicFrameChg>
        <pc:picChg chg="add del mod">
          <ac:chgData name="富新 王" userId="6eeb3958bd99e374" providerId="LiveId" clId="{51E96435-8CC9-4B66-9744-10E812D1A448}" dt="2023-11-09T02:33:42.499" v="650" actId="478"/>
          <ac:picMkLst>
            <pc:docMk/>
            <pc:sldMk cId="504819857" sldId="486"/>
            <ac:picMk id="12" creationId="{B09AFB61-8388-35BC-2923-9F3E209C50C8}"/>
          </ac:picMkLst>
        </pc:picChg>
        <pc:picChg chg="add del mod">
          <ac:chgData name="富新 王" userId="6eeb3958bd99e374" providerId="LiveId" clId="{51E96435-8CC9-4B66-9744-10E812D1A448}" dt="2023-11-09T02:34:34.358" v="656" actId="478"/>
          <ac:picMkLst>
            <pc:docMk/>
            <pc:sldMk cId="504819857" sldId="486"/>
            <ac:picMk id="14" creationId="{6652DEAE-6349-6603-D695-D212714F3915}"/>
          </ac:picMkLst>
        </pc:picChg>
        <pc:picChg chg="add del mod">
          <ac:chgData name="富新 王" userId="6eeb3958bd99e374" providerId="LiveId" clId="{51E96435-8CC9-4B66-9744-10E812D1A448}" dt="2023-11-08T08:10:43.378" v="446" actId="478"/>
          <ac:picMkLst>
            <pc:docMk/>
            <pc:sldMk cId="504819857" sldId="486"/>
            <ac:picMk id="14" creationId="{FC77F6A5-953D-08B6-EE02-A4292FEA5EB9}"/>
          </ac:picMkLst>
        </pc:picChg>
        <pc:picChg chg="add del mod">
          <ac:chgData name="富新 王" userId="6eeb3958bd99e374" providerId="LiveId" clId="{51E96435-8CC9-4B66-9744-10E812D1A448}" dt="2023-11-09T02:23:19.500" v="611" actId="478"/>
          <ac:picMkLst>
            <pc:docMk/>
            <pc:sldMk cId="504819857" sldId="486"/>
            <ac:picMk id="16" creationId="{9D83F214-60E0-EF87-2498-08FE2D1B5848}"/>
          </ac:picMkLst>
        </pc:picChg>
        <pc:picChg chg="add mod">
          <ac:chgData name="富新 王" userId="6eeb3958bd99e374" providerId="LiveId" clId="{51E96435-8CC9-4B66-9744-10E812D1A448}" dt="2023-11-09T02:34:40.139" v="659" actId="1076"/>
          <ac:picMkLst>
            <pc:docMk/>
            <pc:sldMk cId="504819857" sldId="486"/>
            <ac:picMk id="17" creationId="{CE4EB38F-17C1-948E-020C-85A907D2AE65}"/>
          </ac:picMkLst>
        </pc:picChg>
        <pc:cxnChg chg="mod">
          <ac:chgData name="富新 王" userId="6eeb3958bd99e374" providerId="LiveId" clId="{51E96435-8CC9-4B66-9744-10E812D1A448}" dt="2023-11-08T07:17:04.895" v="200" actId="1076"/>
          <ac:cxnSpMkLst>
            <pc:docMk/>
            <pc:sldMk cId="504819857" sldId="486"/>
            <ac:cxnSpMk id="6" creationId="{6BAFE74A-805D-C375-2D40-923BFA6548D1}"/>
          </ac:cxnSpMkLst>
        </pc:cxnChg>
      </pc:sldChg>
    </pc:docChg>
  </pc:docChgLst>
  <pc:docChgLst>
    <pc:chgData name="王 富新" userId="6eeb3958bd99e374" providerId="LiveId" clId="{38D90B5E-AF1E-43F8-9F78-DFD4DF79CAF1}"/>
    <pc:docChg chg="undo redo custSel addSld delSld modSld sldOrd">
      <pc:chgData name="王 富新" userId="6eeb3958bd99e374" providerId="LiveId" clId="{38D90B5E-AF1E-43F8-9F78-DFD4DF79CAF1}" dt="2023-04-24T12:27:34.034" v="4632" actId="12"/>
      <pc:docMkLst>
        <pc:docMk/>
      </pc:docMkLst>
      <pc:sldChg chg="delSp modSp mod">
        <pc:chgData name="王 富新" userId="6eeb3958bd99e374" providerId="LiveId" clId="{38D90B5E-AF1E-43F8-9F78-DFD4DF79CAF1}" dt="2023-04-22T07:48:24.904" v="2816" actId="20577"/>
        <pc:sldMkLst>
          <pc:docMk/>
          <pc:sldMk cId="0" sldId="257"/>
        </pc:sldMkLst>
        <pc:spChg chg="mod">
          <ac:chgData name="王 富新" userId="6eeb3958bd99e374" providerId="LiveId" clId="{38D90B5E-AF1E-43F8-9F78-DFD4DF79CAF1}" dt="2023-04-22T07:48:24.904" v="2816" actId="20577"/>
          <ac:spMkLst>
            <pc:docMk/>
            <pc:sldMk cId="0" sldId="257"/>
            <ac:spMk id="45" creationId="{00000000-0000-0000-0000-000000000000}"/>
          </ac:spMkLst>
        </pc:spChg>
        <pc:grpChg chg="mod">
          <ac:chgData name="王 富新" userId="6eeb3958bd99e374" providerId="LiveId" clId="{38D90B5E-AF1E-43F8-9F78-DFD4DF79CAF1}" dt="2023-04-22T07:48:19.064" v="2814" actId="465"/>
          <ac:grpSpMkLst>
            <pc:docMk/>
            <pc:sldMk cId="0" sldId="257"/>
            <ac:grpSpMk id="46" creationId="{00000000-0000-0000-0000-000000000000}"/>
          </ac:grpSpMkLst>
        </pc:grpChg>
        <pc:grpChg chg="del">
          <ac:chgData name="王 富新" userId="6eeb3958bd99e374" providerId="LiveId" clId="{38D90B5E-AF1E-43F8-9F78-DFD4DF79CAF1}" dt="2023-04-22T07:48:07.719" v="2813" actId="478"/>
          <ac:grpSpMkLst>
            <pc:docMk/>
            <pc:sldMk cId="0" sldId="257"/>
            <ac:grpSpMk id="51" creationId="{00000000-0000-0000-0000-000000000000}"/>
          </ac:grpSpMkLst>
        </pc:grpChg>
      </pc:sldChg>
      <pc:sldChg chg="modSp add del mod">
        <pc:chgData name="王 富新" userId="6eeb3958bd99e374" providerId="LiveId" clId="{38D90B5E-AF1E-43F8-9F78-DFD4DF79CAF1}" dt="2023-04-22T14:10:06.159" v="3864" actId="47"/>
        <pc:sldMkLst>
          <pc:docMk/>
          <pc:sldMk cId="1819548710" sldId="258"/>
        </pc:sldMkLst>
        <pc:spChg chg="mod">
          <ac:chgData name="王 富新" userId="6eeb3958bd99e374" providerId="LiveId" clId="{38D90B5E-AF1E-43F8-9F78-DFD4DF79CAF1}" dt="2023-04-22T14:09:58.202" v="3863" actId="14100"/>
          <ac:spMkLst>
            <pc:docMk/>
            <pc:sldMk cId="1819548710" sldId="258"/>
            <ac:spMk id="16" creationId="{524867E8-BD8A-5113-C7BA-5C72DA39A6D5}"/>
          </ac:spMkLst>
        </pc:spChg>
        <pc:spChg chg="mod">
          <ac:chgData name="王 富新" userId="6eeb3958bd99e374" providerId="LiveId" clId="{38D90B5E-AF1E-43F8-9F78-DFD4DF79CAF1}" dt="2023-04-22T14:09:58.202" v="3863" actId="14100"/>
          <ac:spMkLst>
            <pc:docMk/>
            <pc:sldMk cId="1819548710" sldId="258"/>
            <ac:spMk id="18" creationId="{894C05CB-A53A-273F-5142-1C803B76D9A7}"/>
          </ac:spMkLst>
        </pc:spChg>
        <pc:spChg chg="mod">
          <ac:chgData name="王 富新" userId="6eeb3958bd99e374" providerId="LiveId" clId="{38D90B5E-AF1E-43F8-9F78-DFD4DF79CAF1}" dt="2023-04-22T14:09:58.202" v="3863" actId="14100"/>
          <ac:spMkLst>
            <pc:docMk/>
            <pc:sldMk cId="1819548710" sldId="258"/>
            <ac:spMk id="21" creationId="{C191BE74-75C3-FB43-BBE0-864ED60A5403}"/>
          </ac:spMkLst>
        </pc:spChg>
        <pc:spChg chg="mod">
          <ac:chgData name="王 富新" userId="6eeb3958bd99e374" providerId="LiveId" clId="{38D90B5E-AF1E-43F8-9F78-DFD4DF79CAF1}" dt="2023-04-22T14:09:58.202" v="3863" actId="14100"/>
          <ac:spMkLst>
            <pc:docMk/>
            <pc:sldMk cId="1819548710" sldId="258"/>
            <ac:spMk id="23" creationId="{4879300B-AE51-6E02-0D77-A047ABF02FFB}"/>
          </ac:spMkLst>
        </pc:spChg>
        <pc:spChg chg="mod">
          <ac:chgData name="王 富新" userId="6eeb3958bd99e374" providerId="LiveId" clId="{38D90B5E-AF1E-43F8-9F78-DFD4DF79CAF1}" dt="2023-04-22T14:09:58.202" v="3863" actId="14100"/>
          <ac:spMkLst>
            <pc:docMk/>
            <pc:sldMk cId="1819548710" sldId="258"/>
            <ac:spMk id="33" creationId="{493137BC-2CEE-1F0E-42AF-B65F49678D36}"/>
          </ac:spMkLst>
        </pc:spChg>
        <pc:grpChg chg="mod">
          <ac:chgData name="王 富新" userId="6eeb3958bd99e374" providerId="LiveId" clId="{38D90B5E-AF1E-43F8-9F78-DFD4DF79CAF1}" dt="2023-04-22T14:09:58.202" v="3863" actId="14100"/>
          <ac:grpSpMkLst>
            <pc:docMk/>
            <pc:sldMk cId="1819548710" sldId="258"/>
            <ac:grpSpMk id="8" creationId="{B5CC88B3-2E9C-331C-CF15-3BCF43492F18}"/>
          </ac:grpSpMkLst>
        </pc:grpChg>
        <pc:grpChg chg="mod">
          <ac:chgData name="王 富新" userId="6eeb3958bd99e374" providerId="LiveId" clId="{38D90B5E-AF1E-43F8-9F78-DFD4DF79CAF1}" dt="2023-04-22T14:09:58.202" v="3863" actId="14100"/>
          <ac:grpSpMkLst>
            <pc:docMk/>
            <pc:sldMk cId="1819548710" sldId="258"/>
            <ac:grpSpMk id="11" creationId="{88A40ACD-BF35-2659-75F4-3E984E61DDC9}"/>
          </ac:grpSpMkLst>
        </pc:grpChg>
        <pc:grpChg chg="mod">
          <ac:chgData name="王 富新" userId="6eeb3958bd99e374" providerId="LiveId" clId="{38D90B5E-AF1E-43F8-9F78-DFD4DF79CAF1}" dt="2023-04-22T14:09:58.202" v="3863" actId="14100"/>
          <ac:grpSpMkLst>
            <pc:docMk/>
            <pc:sldMk cId="1819548710" sldId="258"/>
            <ac:grpSpMk id="39" creationId="{B48DF146-E9F2-A93B-7D04-C214F8A3D2DB}"/>
          </ac:grpSpMkLst>
        </pc:grpChg>
        <pc:picChg chg="mod">
          <ac:chgData name="王 富新" userId="6eeb3958bd99e374" providerId="LiveId" clId="{38D90B5E-AF1E-43F8-9F78-DFD4DF79CAF1}" dt="2023-04-22T14:09:58.202" v="3863" actId="14100"/>
          <ac:picMkLst>
            <pc:docMk/>
            <pc:sldMk cId="1819548710" sldId="258"/>
            <ac:picMk id="5" creationId="{B99BAA03-BC1F-9775-C59B-352E87959517}"/>
          </ac:picMkLst>
        </pc:picChg>
        <pc:picChg chg="mod">
          <ac:chgData name="王 富新" userId="6eeb3958bd99e374" providerId="LiveId" clId="{38D90B5E-AF1E-43F8-9F78-DFD4DF79CAF1}" dt="2023-04-22T14:09:58.202" v="3863" actId="14100"/>
          <ac:picMkLst>
            <pc:docMk/>
            <pc:sldMk cId="1819548710" sldId="258"/>
            <ac:picMk id="7" creationId="{1CFAEE0F-1C7E-A398-A615-6D7C0639BCE5}"/>
          </ac:picMkLst>
        </pc:picChg>
        <pc:picChg chg="mod">
          <ac:chgData name="王 富新" userId="6eeb3958bd99e374" providerId="LiveId" clId="{38D90B5E-AF1E-43F8-9F78-DFD4DF79CAF1}" dt="2023-04-22T14:09:58.202" v="3863" actId="14100"/>
          <ac:picMkLst>
            <pc:docMk/>
            <pc:sldMk cId="1819548710" sldId="258"/>
            <ac:picMk id="15" creationId="{37CD2140-A14E-40C6-362E-4B8416156195}"/>
          </ac:picMkLst>
        </pc:picChg>
        <pc:picChg chg="mod">
          <ac:chgData name="王 富新" userId="6eeb3958bd99e374" providerId="LiveId" clId="{38D90B5E-AF1E-43F8-9F78-DFD4DF79CAF1}" dt="2023-04-22T14:09:58.202" v="3863" actId="14100"/>
          <ac:picMkLst>
            <pc:docMk/>
            <pc:sldMk cId="1819548710" sldId="258"/>
            <ac:picMk id="37" creationId="{1F96874C-1DB1-3F95-B969-0704A88EA94C}"/>
          </ac:picMkLst>
        </pc:picChg>
        <pc:cxnChg chg="mod">
          <ac:chgData name="王 富新" userId="6eeb3958bd99e374" providerId="LiveId" clId="{38D90B5E-AF1E-43F8-9F78-DFD4DF79CAF1}" dt="2023-04-22T14:09:58.202" v="3863" actId="14100"/>
          <ac:cxnSpMkLst>
            <pc:docMk/>
            <pc:sldMk cId="1819548710" sldId="258"/>
            <ac:cxnSpMk id="17" creationId="{D3F05486-72C6-D415-F80F-77F458838301}"/>
          </ac:cxnSpMkLst>
        </pc:cxnChg>
        <pc:cxnChg chg="mod">
          <ac:chgData name="王 富新" userId="6eeb3958bd99e374" providerId="LiveId" clId="{38D90B5E-AF1E-43F8-9F78-DFD4DF79CAF1}" dt="2023-04-22T14:09:58.202" v="3863" actId="14100"/>
          <ac:cxnSpMkLst>
            <pc:docMk/>
            <pc:sldMk cId="1819548710" sldId="258"/>
            <ac:cxnSpMk id="19" creationId="{0F15317A-114A-9FA5-6235-A4FC914E9BB7}"/>
          </ac:cxnSpMkLst>
        </pc:cxnChg>
        <pc:cxnChg chg="mod">
          <ac:chgData name="王 富新" userId="6eeb3958bd99e374" providerId="LiveId" clId="{38D90B5E-AF1E-43F8-9F78-DFD4DF79CAF1}" dt="2023-04-22T14:09:58.202" v="3863" actId="14100"/>
          <ac:cxnSpMkLst>
            <pc:docMk/>
            <pc:sldMk cId="1819548710" sldId="258"/>
            <ac:cxnSpMk id="25" creationId="{EA802CA3-4030-89FA-6AE2-37084EDB7C15}"/>
          </ac:cxnSpMkLst>
        </pc:cxnChg>
        <pc:cxnChg chg="mod">
          <ac:chgData name="王 富新" userId="6eeb3958bd99e374" providerId="LiveId" clId="{38D90B5E-AF1E-43F8-9F78-DFD4DF79CAF1}" dt="2023-04-22T14:09:58.202" v="3863" actId="14100"/>
          <ac:cxnSpMkLst>
            <pc:docMk/>
            <pc:sldMk cId="1819548710" sldId="258"/>
            <ac:cxnSpMk id="26" creationId="{3884D5C7-C040-2B2F-7A0A-724C85E43EAF}"/>
          </ac:cxnSpMkLst>
        </pc:cxnChg>
        <pc:cxnChg chg="mod">
          <ac:chgData name="王 富新" userId="6eeb3958bd99e374" providerId="LiveId" clId="{38D90B5E-AF1E-43F8-9F78-DFD4DF79CAF1}" dt="2023-04-22T14:09:58.202" v="3863" actId="14100"/>
          <ac:cxnSpMkLst>
            <pc:docMk/>
            <pc:sldMk cId="1819548710" sldId="258"/>
            <ac:cxnSpMk id="38" creationId="{A1212058-82E1-1211-979B-344E3FDCC14C}"/>
          </ac:cxnSpMkLst>
        </pc:cxnChg>
      </pc:sldChg>
      <pc:sldChg chg="del">
        <pc:chgData name="王 富新" userId="6eeb3958bd99e374" providerId="LiveId" clId="{38D90B5E-AF1E-43F8-9F78-DFD4DF79CAF1}" dt="2023-04-22T08:48:19.525" v="3263" actId="47"/>
        <pc:sldMkLst>
          <pc:docMk/>
          <pc:sldMk cId="0" sldId="323"/>
        </pc:sldMkLst>
      </pc:sldChg>
      <pc:sldChg chg="addSp delSp mod">
        <pc:chgData name="王 富新" userId="6eeb3958bd99e374" providerId="LiveId" clId="{38D90B5E-AF1E-43F8-9F78-DFD4DF79CAF1}" dt="2023-04-22T13:27:03.865" v="3457" actId="478"/>
        <pc:sldMkLst>
          <pc:docMk/>
          <pc:sldMk cId="0" sldId="359"/>
        </pc:sldMkLst>
        <pc:spChg chg="add del">
          <ac:chgData name="王 富新" userId="6eeb3958bd99e374" providerId="LiveId" clId="{38D90B5E-AF1E-43F8-9F78-DFD4DF79CAF1}" dt="2023-04-22T13:27:03.865" v="3457" actId="478"/>
          <ac:spMkLst>
            <pc:docMk/>
            <pc:sldMk cId="0" sldId="359"/>
            <ac:spMk id="7" creationId="{00000000-0000-0000-0000-000000000000}"/>
          </ac:spMkLst>
        </pc:spChg>
        <pc:grpChg chg="add del">
          <ac:chgData name="王 富新" userId="6eeb3958bd99e374" providerId="LiveId" clId="{38D90B5E-AF1E-43F8-9F78-DFD4DF79CAF1}" dt="2023-04-22T13:27:02.696" v="3456" actId="478"/>
          <ac:grpSpMkLst>
            <pc:docMk/>
            <pc:sldMk cId="0" sldId="359"/>
            <ac:grpSpMk id="8" creationId="{00000000-0000-0000-0000-000000000000}"/>
          </ac:grpSpMkLst>
        </pc:grpChg>
      </pc:sldChg>
      <pc:sldChg chg="addSp delSp modSp mod ord">
        <pc:chgData name="王 富新" userId="6eeb3958bd99e374" providerId="LiveId" clId="{38D90B5E-AF1E-43F8-9F78-DFD4DF79CAF1}" dt="2023-04-22T14:12:48.281" v="3895" actId="20577"/>
        <pc:sldMkLst>
          <pc:docMk/>
          <pc:sldMk cId="0" sldId="360"/>
        </pc:sldMkLst>
        <pc:spChg chg="add del mod">
          <ac:chgData name="王 富新" userId="6eeb3958bd99e374" providerId="LiveId" clId="{38D90B5E-AF1E-43F8-9F78-DFD4DF79CAF1}" dt="2023-04-22T13:22:51.344" v="3386" actId="478"/>
          <ac:spMkLst>
            <pc:docMk/>
            <pc:sldMk cId="0" sldId="360"/>
            <ac:spMk id="3" creationId="{00000000-0000-0000-0000-000000000000}"/>
          </ac:spMkLst>
        </pc:spChg>
        <pc:spChg chg="add del mod">
          <ac:chgData name="王 富新" userId="6eeb3958bd99e374" providerId="LiveId" clId="{38D90B5E-AF1E-43F8-9F78-DFD4DF79CAF1}" dt="2023-04-22T13:22:52.903" v="3387" actId="478"/>
          <ac:spMkLst>
            <pc:docMk/>
            <pc:sldMk cId="0" sldId="360"/>
            <ac:spMk id="6" creationId="{191AB75D-50A1-4D02-CA5B-83938F851204}"/>
          </ac:spMkLst>
        </pc:spChg>
        <pc:spChg chg="add mod">
          <ac:chgData name="王 富新" userId="6eeb3958bd99e374" providerId="LiveId" clId="{38D90B5E-AF1E-43F8-9F78-DFD4DF79CAF1}" dt="2023-04-22T13:40:15.995" v="3814" actId="113"/>
          <ac:spMkLst>
            <pc:docMk/>
            <pc:sldMk cId="0" sldId="360"/>
            <ac:spMk id="10" creationId="{7AC730B8-57AE-C1BA-0061-C7D96C79D04E}"/>
          </ac:spMkLst>
        </pc:spChg>
        <pc:spChg chg="add mod">
          <ac:chgData name="王 富新" userId="6eeb3958bd99e374" providerId="LiveId" clId="{38D90B5E-AF1E-43F8-9F78-DFD4DF79CAF1}" dt="2023-04-22T13:40:25.259" v="3815" actId="1076"/>
          <ac:spMkLst>
            <pc:docMk/>
            <pc:sldMk cId="0" sldId="360"/>
            <ac:spMk id="11" creationId="{5721684B-CE9B-C358-D453-7AB3160043EF}"/>
          </ac:spMkLst>
        </pc:spChg>
        <pc:spChg chg="add mod">
          <ac:chgData name="王 富新" userId="6eeb3958bd99e374" providerId="LiveId" clId="{38D90B5E-AF1E-43F8-9F78-DFD4DF79CAF1}" dt="2023-04-22T13:40:25.259" v="3815" actId="1076"/>
          <ac:spMkLst>
            <pc:docMk/>
            <pc:sldMk cId="0" sldId="360"/>
            <ac:spMk id="13" creationId="{6EDCF641-4F3A-22E1-6037-3C57F2124502}"/>
          </ac:spMkLst>
        </pc:spChg>
        <pc:spChg chg="add mod">
          <ac:chgData name="王 富新" userId="6eeb3958bd99e374" providerId="LiveId" clId="{38D90B5E-AF1E-43F8-9F78-DFD4DF79CAF1}" dt="2023-04-22T13:40:13.267" v="3813" actId="113"/>
          <ac:spMkLst>
            <pc:docMk/>
            <pc:sldMk cId="0" sldId="360"/>
            <ac:spMk id="14" creationId="{4C1683D7-CD73-3852-5D14-15EA29D21645}"/>
          </ac:spMkLst>
        </pc:spChg>
        <pc:spChg chg="mod">
          <ac:chgData name="王 富新" userId="6eeb3958bd99e374" providerId="LiveId" clId="{38D90B5E-AF1E-43F8-9F78-DFD4DF79CAF1}" dt="2023-04-22T14:12:48.281" v="3895" actId="20577"/>
          <ac:spMkLst>
            <pc:docMk/>
            <pc:sldMk cId="0" sldId="360"/>
            <ac:spMk id="39" creationId="{00000000-0000-0000-0000-000000000000}"/>
          </ac:spMkLst>
        </pc:spChg>
        <pc:spChg chg="mod">
          <ac:chgData name="王 富新" userId="6eeb3958bd99e374" providerId="LiveId" clId="{38D90B5E-AF1E-43F8-9F78-DFD4DF79CAF1}" dt="2023-04-22T14:11:57.872" v="3876" actId="20577"/>
          <ac:spMkLst>
            <pc:docMk/>
            <pc:sldMk cId="0" sldId="360"/>
            <ac:spMk id="46" creationId="{00000000-0000-0000-0000-000000000000}"/>
          </ac:spMkLst>
        </pc:spChg>
        <pc:graphicFrameChg chg="add del">
          <ac:chgData name="王 富新" userId="6eeb3958bd99e374" providerId="LiveId" clId="{38D90B5E-AF1E-43F8-9F78-DFD4DF79CAF1}" dt="2023-04-20T02:55:05.684" v="34" actId="26606"/>
          <ac:graphicFrameMkLst>
            <pc:docMk/>
            <pc:sldMk cId="0" sldId="360"/>
            <ac:graphicFrameMk id="48" creationId="{383C9518-3AE5-3F56-C7B7-C3C2273B9922}"/>
          </ac:graphicFrameMkLst>
        </pc:graphicFrameChg>
        <pc:picChg chg="add del mod">
          <ac:chgData name="王 富新" userId="6eeb3958bd99e374" providerId="LiveId" clId="{38D90B5E-AF1E-43F8-9F78-DFD4DF79CAF1}" dt="2023-04-22T13:24:55.878" v="3398" actId="478"/>
          <ac:picMkLst>
            <pc:docMk/>
            <pc:sldMk cId="0" sldId="360"/>
            <ac:picMk id="2" creationId="{B7119096-ECBA-1E32-5F60-B8900E7F9EA0}"/>
          </ac:picMkLst>
        </pc:picChg>
        <pc:picChg chg="add del mod">
          <ac:chgData name="王 富新" userId="6eeb3958bd99e374" providerId="LiveId" clId="{38D90B5E-AF1E-43F8-9F78-DFD4DF79CAF1}" dt="2023-04-22T13:23:46.959" v="3397" actId="478"/>
          <ac:picMkLst>
            <pc:docMk/>
            <pc:sldMk cId="0" sldId="360"/>
            <ac:picMk id="4" creationId="{5A3E51D7-3432-DA29-0C7A-16F6D7246975}"/>
          </ac:picMkLst>
        </pc:picChg>
        <pc:picChg chg="add del mod">
          <ac:chgData name="王 富新" userId="6eeb3958bd99e374" providerId="LiveId" clId="{38D90B5E-AF1E-43F8-9F78-DFD4DF79CAF1}" dt="2023-04-22T13:24:57.238" v="3399" actId="478"/>
          <ac:picMkLst>
            <pc:docMk/>
            <pc:sldMk cId="0" sldId="360"/>
            <ac:picMk id="8" creationId="{385847C5-D1D0-84A0-1A74-73CD746305BC}"/>
          </ac:picMkLst>
        </pc:picChg>
        <pc:picChg chg="add mod">
          <ac:chgData name="王 富新" userId="6eeb3958bd99e374" providerId="LiveId" clId="{38D90B5E-AF1E-43F8-9F78-DFD4DF79CAF1}" dt="2023-04-22T13:40:25.259" v="3815" actId="1076"/>
          <ac:picMkLst>
            <pc:docMk/>
            <pc:sldMk cId="0" sldId="360"/>
            <ac:picMk id="9" creationId="{1A117F6D-144F-04F1-87F6-72175C37F9E9}"/>
          </ac:picMkLst>
        </pc:picChg>
        <pc:picChg chg="add mod">
          <ac:chgData name="王 富新" userId="6eeb3958bd99e374" providerId="LiveId" clId="{38D90B5E-AF1E-43F8-9F78-DFD4DF79CAF1}" dt="2023-04-22T13:40:25.259" v="3815" actId="1076"/>
          <ac:picMkLst>
            <pc:docMk/>
            <pc:sldMk cId="0" sldId="360"/>
            <ac:picMk id="12" creationId="{8F600A16-6E60-99DA-677F-51DC65FC6102}"/>
          </ac:picMkLst>
        </pc:picChg>
      </pc:sldChg>
      <pc:sldChg chg="addSp delSp modSp mod modNotesTx">
        <pc:chgData name="王 富新" userId="6eeb3958bd99e374" providerId="LiveId" clId="{38D90B5E-AF1E-43F8-9F78-DFD4DF79CAF1}" dt="2023-04-23T00:35:03.541" v="4090" actId="20577"/>
        <pc:sldMkLst>
          <pc:docMk/>
          <pc:sldMk cId="0" sldId="361"/>
        </pc:sldMkLst>
        <pc:spChg chg="del">
          <ac:chgData name="王 富新" userId="6eeb3958bd99e374" providerId="LiveId" clId="{38D90B5E-AF1E-43F8-9F78-DFD4DF79CAF1}" dt="2023-04-22T11:17:20.334" v="3269" actId="478"/>
          <ac:spMkLst>
            <pc:docMk/>
            <pc:sldMk cId="0" sldId="361"/>
            <ac:spMk id="3" creationId="{00000000-0000-0000-0000-000000000000}"/>
          </ac:spMkLst>
        </pc:spChg>
        <pc:spChg chg="add del mod">
          <ac:chgData name="王 富新" userId="6eeb3958bd99e374" providerId="LiveId" clId="{38D90B5E-AF1E-43F8-9F78-DFD4DF79CAF1}" dt="2023-04-22T11:17:35.415" v="3277" actId="478"/>
          <ac:spMkLst>
            <pc:docMk/>
            <pc:sldMk cId="0" sldId="361"/>
            <ac:spMk id="4" creationId="{55D98939-AEF7-7A9F-D478-4BC9FC202285}"/>
          </ac:spMkLst>
        </pc:spChg>
        <pc:spChg chg="mod">
          <ac:chgData name="王 富新" userId="6eeb3958bd99e374" providerId="LiveId" clId="{38D90B5E-AF1E-43F8-9F78-DFD4DF79CAF1}" dt="2023-04-22T14:12:47.140" v="3893" actId="20577"/>
          <ac:spMkLst>
            <pc:docMk/>
            <pc:sldMk cId="0" sldId="361"/>
            <ac:spMk id="39" creationId="{00000000-0000-0000-0000-000000000000}"/>
          </ac:spMkLst>
        </pc:spChg>
        <pc:spChg chg="mod">
          <ac:chgData name="王 富新" userId="6eeb3958bd99e374" providerId="LiveId" clId="{38D90B5E-AF1E-43F8-9F78-DFD4DF79CAF1}" dt="2023-04-22T14:12:00.340" v="3878" actId="20577"/>
          <ac:spMkLst>
            <pc:docMk/>
            <pc:sldMk cId="0" sldId="361"/>
            <ac:spMk id="46" creationId="{00000000-0000-0000-0000-000000000000}"/>
          </ac:spMkLst>
        </pc:spChg>
        <pc:picChg chg="add del mod">
          <ac:chgData name="王 富新" userId="6eeb3958bd99e374" providerId="LiveId" clId="{38D90B5E-AF1E-43F8-9F78-DFD4DF79CAF1}" dt="2023-04-22T13:06:58.564" v="3305" actId="478"/>
          <ac:picMkLst>
            <pc:docMk/>
            <pc:sldMk cId="0" sldId="361"/>
            <ac:picMk id="6" creationId="{205B4C63-D7EC-E422-997C-FFF634BDCA2B}"/>
          </ac:picMkLst>
        </pc:picChg>
        <pc:picChg chg="add del mod">
          <ac:chgData name="王 富新" userId="6eeb3958bd99e374" providerId="LiveId" clId="{38D90B5E-AF1E-43F8-9F78-DFD4DF79CAF1}" dt="2023-04-22T13:08:00.481" v="3315" actId="478"/>
          <ac:picMkLst>
            <pc:docMk/>
            <pc:sldMk cId="0" sldId="361"/>
            <ac:picMk id="8" creationId="{B296EBDF-034B-7E3E-FE31-FE95CE74D355}"/>
          </ac:picMkLst>
        </pc:picChg>
        <pc:picChg chg="add del mod">
          <ac:chgData name="王 富新" userId="6eeb3958bd99e374" providerId="LiveId" clId="{38D90B5E-AF1E-43F8-9F78-DFD4DF79CAF1}" dt="2023-04-22T13:12:12.813" v="3325" actId="478"/>
          <ac:picMkLst>
            <pc:docMk/>
            <pc:sldMk cId="0" sldId="361"/>
            <ac:picMk id="10" creationId="{E1830543-A0E9-FA43-0DCC-06D0FA8CF3A8}"/>
          </ac:picMkLst>
        </pc:picChg>
        <pc:picChg chg="add del mod">
          <ac:chgData name="王 富新" userId="6eeb3958bd99e374" providerId="LiveId" clId="{38D90B5E-AF1E-43F8-9F78-DFD4DF79CAF1}" dt="2023-04-22T13:13:50.854" v="3332" actId="478"/>
          <ac:picMkLst>
            <pc:docMk/>
            <pc:sldMk cId="0" sldId="361"/>
            <ac:picMk id="12" creationId="{657358DF-6D0B-B214-AC34-6DBC4064909B}"/>
          </ac:picMkLst>
        </pc:picChg>
        <pc:picChg chg="add del mod">
          <ac:chgData name="王 富新" userId="6eeb3958bd99e374" providerId="LiveId" clId="{38D90B5E-AF1E-43F8-9F78-DFD4DF79CAF1}" dt="2023-04-22T13:16:14.548" v="3371" actId="478"/>
          <ac:picMkLst>
            <pc:docMk/>
            <pc:sldMk cId="0" sldId="361"/>
            <ac:picMk id="14" creationId="{B97C9F6D-C7BB-B925-0E1F-EA0766AC661E}"/>
          </ac:picMkLst>
        </pc:picChg>
        <pc:picChg chg="add del mod">
          <ac:chgData name="王 富新" userId="6eeb3958bd99e374" providerId="LiveId" clId="{38D90B5E-AF1E-43F8-9F78-DFD4DF79CAF1}" dt="2023-04-22T13:20:24.738" v="3378" actId="478"/>
          <ac:picMkLst>
            <pc:docMk/>
            <pc:sldMk cId="0" sldId="361"/>
            <ac:picMk id="16" creationId="{932D1C55-2F7E-F804-BCF7-C1B6B205B10F}"/>
          </ac:picMkLst>
        </pc:picChg>
        <pc:picChg chg="add mod">
          <ac:chgData name="王 富新" userId="6eeb3958bd99e374" providerId="LiveId" clId="{38D90B5E-AF1E-43F8-9F78-DFD4DF79CAF1}" dt="2023-04-22T14:06:42.354" v="3856" actId="1076"/>
          <ac:picMkLst>
            <pc:docMk/>
            <pc:sldMk cId="0" sldId="361"/>
            <ac:picMk id="18" creationId="{ECB14138-67BC-A766-7923-96B5E4ECFAFB}"/>
          </ac:picMkLst>
        </pc:picChg>
      </pc:sldChg>
      <pc:sldChg chg="del">
        <pc:chgData name="王 富新" userId="6eeb3958bd99e374" providerId="LiveId" clId="{38D90B5E-AF1E-43F8-9F78-DFD4DF79CAF1}" dt="2023-04-22T10:47:14.194" v="3264" actId="47"/>
        <pc:sldMkLst>
          <pc:docMk/>
          <pc:sldMk cId="0" sldId="362"/>
        </pc:sldMkLst>
      </pc:sldChg>
      <pc:sldChg chg="addSp delSp modSp mod">
        <pc:chgData name="王 富新" userId="6eeb3958bd99e374" providerId="LiveId" clId="{38D90B5E-AF1E-43F8-9F78-DFD4DF79CAF1}" dt="2023-04-24T12:23:56.920" v="4620" actId="404"/>
        <pc:sldMkLst>
          <pc:docMk/>
          <pc:sldMk cId="0" sldId="363"/>
        </pc:sldMkLst>
        <pc:spChg chg="mod">
          <ac:chgData name="王 富新" userId="6eeb3958bd99e374" providerId="LiveId" clId="{38D90B5E-AF1E-43F8-9F78-DFD4DF79CAF1}" dt="2023-04-22T01:57:41.265" v="2368" actId="21"/>
          <ac:spMkLst>
            <pc:docMk/>
            <pc:sldMk cId="0" sldId="363"/>
            <ac:spMk id="5" creationId="{00000000-0000-0000-0000-000000000000}"/>
          </ac:spMkLst>
        </pc:spChg>
        <pc:spChg chg="mod">
          <ac:chgData name="王 富新" userId="6eeb3958bd99e374" providerId="LiveId" clId="{38D90B5E-AF1E-43F8-9F78-DFD4DF79CAF1}" dt="2023-04-22T01:57:53.727" v="2375" actId="20577"/>
          <ac:spMkLst>
            <pc:docMk/>
            <pc:sldMk cId="0" sldId="363"/>
            <ac:spMk id="6" creationId="{00000000-0000-0000-0000-000000000000}"/>
          </ac:spMkLst>
        </pc:spChg>
        <pc:spChg chg="mod">
          <ac:chgData name="王 富新" userId="6eeb3958bd99e374" providerId="LiveId" clId="{38D90B5E-AF1E-43F8-9F78-DFD4DF79CAF1}" dt="2023-04-22T14:09:43.734" v="3859"/>
          <ac:spMkLst>
            <pc:docMk/>
            <pc:sldMk cId="0" sldId="363"/>
            <ac:spMk id="8" creationId="{4C85E961-B894-835E-AD7B-C8AE0433B973}"/>
          </ac:spMkLst>
        </pc:spChg>
        <pc:spChg chg="mod">
          <ac:chgData name="王 富新" userId="6eeb3958bd99e374" providerId="LiveId" clId="{38D90B5E-AF1E-43F8-9F78-DFD4DF79CAF1}" dt="2023-04-24T11:46:21.793" v="4187"/>
          <ac:spMkLst>
            <pc:docMk/>
            <pc:sldMk cId="0" sldId="363"/>
            <ac:spMk id="10" creationId="{978BA0CA-197F-BADC-F87C-392D2246934E}"/>
          </ac:spMkLst>
        </pc:spChg>
        <pc:spChg chg="mod">
          <ac:chgData name="王 富新" userId="6eeb3958bd99e374" providerId="LiveId" clId="{38D90B5E-AF1E-43F8-9F78-DFD4DF79CAF1}" dt="2023-04-22T14:09:43.734" v="3859"/>
          <ac:spMkLst>
            <pc:docMk/>
            <pc:sldMk cId="0" sldId="363"/>
            <ac:spMk id="10" creationId="{D1E52D3A-B2F3-116C-3D83-543C1DBF3F6D}"/>
          </ac:spMkLst>
        </pc:spChg>
        <pc:spChg chg="mod">
          <ac:chgData name="王 富新" userId="6eeb3958bd99e374" providerId="LiveId" clId="{38D90B5E-AF1E-43F8-9F78-DFD4DF79CAF1}" dt="2023-04-22T01:57:54.965" v="2377" actId="20577"/>
          <ac:spMkLst>
            <pc:docMk/>
            <pc:sldMk cId="0" sldId="363"/>
            <ac:spMk id="15" creationId="{00000000-0000-0000-0000-000000000000}"/>
          </ac:spMkLst>
        </pc:spChg>
        <pc:spChg chg="mod">
          <ac:chgData name="王 富新" userId="6eeb3958bd99e374" providerId="LiveId" clId="{38D90B5E-AF1E-43F8-9F78-DFD4DF79CAF1}" dt="2023-04-24T11:46:21.793" v="4187"/>
          <ac:spMkLst>
            <pc:docMk/>
            <pc:sldMk cId="0" sldId="363"/>
            <ac:spMk id="18" creationId="{91D128D5-913F-E158-9F21-CC530C2604AC}"/>
          </ac:spMkLst>
        </pc:spChg>
        <pc:spChg chg="mod">
          <ac:chgData name="王 富新" userId="6eeb3958bd99e374" providerId="LiveId" clId="{38D90B5E-AF1E-43F8-9F78-DFD4DF79CAF1}" dt="2023-04-24T11:46:21.793" v="4187"/>
          <ac:spMkLst>
            <pc:docMk/>
            <pc:sldMk cId="0" sldId="363"/>
            <ac:spMk id="19" creationId="{6431F93C-C872-9C9C-D0DB-4AC3ABED1C22}"/>
          </ac:spMkLst>
        </pc:spChg>
        <pc:spChg chg="add mod">
          <ac:chgData name="王 富新" userId="6eeb3958bd99e374" providerId="LiveId" clId="{38D90B5E-AF1E-43F8-9F78-DFD4DF79CAF1}" dt="2023-04-24T11:46:21.793" v="4187"/>
          <ac:spMkLst>
            <pc:docMk/>
            <pc:sldMk cId="0" sldId="363"/>
            <ac:spMk id="20" creationId="{37443F25-1FBE-3E97-5761-5F581BF96C6A}"/>
          </ac:spMkLst>
        </pc:spChg>
        <pc:spChg chg="add mod">
          <ac:chgData name="王 富新" userId="6eeb3958bd99e374" providerId="LiveId" clId="{38D90B5E-AF1E-43F8-9F78-DFD4DF79CAF1}" dt="2023-04-24T12:23:56.920" v="4620" actId="404"/>
          <ac:spMkLst>
            <pc:docMk/>
            <pc:sldMk cId="0" sldId="363"/>
            <ac:spMk id="21" creationId="{B001DE59-EDA8-1BD9-BD7C-9243117ED055}"/>
          </ac:spMkLst>
        </pc:spChg>
        <pc:grpChg chg="add mod">
          <ac:chgData name="王 富新" userId="6eeb3958bd99e374" providerId="LiveId" clId="{38D90B5E-AF1E-43F8-9F78-DFD4DF79CAF1}" dt="2023-04-24T11:46:21.793" v="4187"/>
          <ac:grpSpMkLst>
            <pc:docMk/>
            <pc:sldMk cId="0" sldId="363"/>
            <ac:grpSpMk id="7" creationId="{3ADD7F98-4C3B-5E8B-F81D-7A232EC4568B}"/>
          </ac:grpSpMkLst>
        </pc:grpChg>
        <pc:grpChg chg="add del mod">
          <ac:chgData name="王 富新" userId="6eeb3958bd99e374" providerId="LiveId" clId="{38D90B5E-AF1E-43F8-9F78-DFD4DF79CAF1}" dt="2023-04-22T14:09:44.641" v="3860"/>
          <ac:grpSpMkLst>
            <pc:docMk/>
            <pc:sldMk cId="0" sldId="363"/>
            <ac:grpSpMk id="7" creationId="{D557B269-0ADF-38F9-343E-2BE9C0DD37DE}"/>
          </ac:grpSpMkLst>
        </pc:grpChg>
        <pc:grpChg chg="del">
          <ac:chgData name="王 富新" userId="6eeb3958bd99e374" providerId="LiveId" clId="{38D90B5E-AF1E-43F8-9F78-DFD4DF79CAF1}" dt="2023-04-24T11:46:21.599" v="4186" actId="478"/>
          <ac:grpSpMkLst>
            <pc:docMk/>
            <pc:sldMk cId="0" sldId="363"/>
            <ac:grpSpMk id="9" creationId="{00000000-0000-0000-0000-000000000000}"/>
          </ac:grpSpMkLst>
        </pc:grpChg>
        <pc:cxnChg chg="mod">
          <ac:chgData name="王 富新" userId="6eeb3958bd99e374" providerId="LiveId" clId="{38D90B5E-AF1E-43F8-9F78-DFD4DF79CAF1}" dt="2023-04-24T11:46:21.793" v="4187"/>
          <ac:cxnSpMkLst>
            <pc:docMk/>
            <pc:sldMk cId="0" sldId="363"/>
            <ac:cxnSpMk id="8" creationId="{A38A150B-B370-1588-3E08-2184469B0974}"/>
          </ac:cxnSpMkLst>
        </pc:cxnChg>
        <pc:cxnChg chg="mod">
          <ac:chgData name="王 富新" userId="6eeb3958bd99e374" providerId="LiveId" clId="{38D90B5E-AF1E-43F8-9F78-DFD4DF79CAF1}" dt="2023-04-24T11:46:21.599" v="4186" actId="478"/>
          <ac:cxnSpMkLst>
            <pc:docMk/>
            <pc:sldMk cId="0" sldId="363"/>
            <ac:cxnSpMk id="11" creationId="{00000000-0000-0000-0000-000000000000}"/>
          </ac:cxnSpMkLst>
        </pc:cxnChg>
      </pc:sldChg>
      <pc:sldChg chg="addSp delSp modSp mod">
        <pc:chgData name="王 富新" userId="6eeb3958bd99e374" providerId="LiveId" clId="{38D90B5E-AF1E-43F8-9F78-DFD4DF79CAF1}" dt="2023-04-23T00:39:01.436" v="4117" actId="20577"/>
        <pc:sldMkLst>
          <pc:docMk/>
          <pc:sldMk cId="0" sldId="364"/>
        </pc:sldMkLst>
        <pc:spChg chg="add del mod">
          <ac:chgData name="王 富新" userId="6eeb3958bd99e374" providerId="LiveId" clId="{38D90B5E-AF1E-43F8-9F78-DFD4DF79CAF1}" dt="2023-04-20T03:02:26.530" v="144" actId="478"/>
          <ac:spMkLst>
            <pc:docMk/>
            <pc:sldMk cId="0" sldId="364"/>
            <ac:spMk id="3" creationId="{AD2F2635-274C-7911-C118-EDD7A1AE2E55}"/>
          </ac:spMkLst>
        </pc:spChg>
        <pc:spChg chg="del">
          <ac:chgData name="王 富新" userId="6eeb3958bd99e374" providerId="LiveId" clId="{38D90B5E-AF1E-43F8-9F78-DFD4DF79CAF1}" dt="2023-04-20T03:02:23.296" v="143" actId="478"/>
          <ac:spMkLst>
            <pc:docMk/>
            <pc:sldMk cId="0" sldId="364"/>
            <ac:spMk id="4" creationId="{00000000-0000-0000-0000-000000000000}"/>
          </ac:spMkLst>
        </pc:spChg>
        <pc:spChg chg="add del mod">
          <ac:chgData name="王 富新" userId="6eeb3958bd99e374" providerId="LiveId" clId="{38D90B5E-AF1E-43F8-9F78-DFD4DF79CAF1}" dt="2023-04-20T03:02:27.879" v="146"/>
          <ac:spMkLst>
            <pc:docMk/>
            <pc:sldMk cId="0" sldId="364"/>
            <ac:spMk id="5" creationId="{8ACC5A93-9EA2-EEB7-7375-4CFB9B766958}"/>
          </ac:spMkLst>
        </pc:spChg>
        <pc:spChg chg="add mod">
          <ac:chgData name="王 富新" userId="6eeb3958bd99e374" providerId="LiveId" clId="{38D90B5E-AF1E-43F8-9F78-DFD4DF79CAF1}" dt="2023-04-23T00:39:01.436" v="4117" actId="20577"/>
          <ac:spMkLst>
            <pc:docMk/>
            <pc:sldMk cId="0" sldId="364"/>
            <ac:spMk id="6" creationId="{14B8FC6A-AC5D-7BD4-D7EB-A98AB0A5C9C0}"/>
          </ac:spMkLst>
        </pc:spChg>
        <pc:spChg chg="add mod">
          <ac:chgData name="王 富新" userId="6eeb3958bd99e374" providerId="LiveId" clId="{38D90B5E-AF1E-43F8-9F78-DFD4DF79CAF1}" dt="2023-04-21T03:12:18.798" v="1108" actId="1076"/>
          <ac:spMkLst>
            <pc:docMk/>
            <pc:sldMk cId="0" sldId="364"/>
            <ac:spMk id="7" creationId="{F16FDA1A-537D-B7CD-D27E-B3B472A6C738}"/>
          </ac:spMkLst>
        </pc:spChg>
        <pc:spChg chg="add mod">
          <ac:chgData name="王 富新" userId="6eeb3958bd99e374" providerId="LiveId" clId="{38D90B5E-AF1E-43F8-9F78-DFD4DF79CAF1}" dt="2023-04-23T00:37:12.381" v="4108"/>
          <ac:spMkLst>
            <pc:docMk/>
            <pc:sldMk cId="0" sldId="364"/>
            <ac:spMk id="8" creationId="{0A9F6B32-E7AD-E350-5118-9BB70B4520B5}"/>
          </ac:spMkLst>
        </pc:spChg>
        <pc:spChg chg="mod">
          <ac:chgData name="王 富新" userId="6eeb3958bd99e374" providerId="LiveId" clId="{38D90B5E-AF1E-43F8-9F78-DFD4DF79CAF1}" dt="2023-04-21T08:12:30.763" v="1879" actId="14100"/>
          <ac:spMkLst>
            <pc:docMk/>
            <pc:sldMk cId="0" sldId="364"/>
            <ac:spMk id="37" creationId="{00000000-0000-0000-0000-000000000000}"/>
          </ac:spMkLst>
        </pc:spChg>
        <pc:spChg chg="mod">
          <ac:chgData name="王 富新" userId="6eeb3958bd99e374" providerId="LiveId" clId="{38D90B5E-AF1E-43F8-9F78-DFD4DF79CAF1}" dt="2023-04-22T14:13:03.830" v="3899" actId="20577"/>
          <ac:spMkLst>
            <pc:docMk/>
            <pc:sldMk cId="0" sldId="364"/>
            <ac:spMk id="39" creationId="{00000000-0000-0000-0000-000000000000}"/>
          </ac:spMkLst>
        </pc:spChg>
        <pc:spChg chg="mod">
          <ac:chgData name="王 富新" userId="6eeb3958bd99e374" providerId="LiveId" clId="{38D90B5E-AF1E-43F8-9F78-DFD4DF79CAF1}" dt="2023-04-21T01:22:40.255" v="425" actId="20577"/>
          <ac:spMkLst>
            <pc:docMk/>
            <pc:sldMk cId="0" sldId="364"/>
            <ac:spMk id="46" creationId="{00000000-0000-0000-0000-000000000000}"/>
          </ac:spMkLst>
        </pc:spChg>
      </pc:sldChg>
      <pc:sldChg chg="del">
        <pc:chgData name="王 富新" userId="6eeb3958bd99e374" providerId="LiveId" clId="{38D90B5E-AF1E-43F8-9F78-DFD4DF79CAF1}" dt="2023-04-21T07:30:25.198" v="1615" actId="47"/>
        <pc:sldMkLst>
          <pc:docMk/>
          <pc:sldMk cId="0" sldId="367"/>
        </pc:sldMkLst>
      </pc:sldChg>
      <pc:sldChg chg="del">
        <pc:chgData name="王 富新" userId="6eeb3958bd99e374" providerId="LiveId" clId="{38D90B5E-AF1E-43F8-9F78-DFD4DF79CAF1}" dt="2023-04-21T07:30:24.143" v="1614" actId="47"/>
        <pc:sldMkLst>
          <pc:docMk/>
          <pc:sldMk cId="0" sldId="368"/>
        </pc:sldMkLst>
      </pc:sldChg>
      <pc:sldChg chg="modSp mod">
        <pc:chgData name="王 富新" userId="6eeb3958bd99e374" providerId="LiveId" clId="{38D90B5E-AF1E-43F8-9F78-DFD4DF79CAF1}" dt="2023-04-24T12:27:15.784" v="4629" actId="20577"/>
        <pc:sldMkLst>
          <pc:docMk/>
          <pc:sldMk cId="0" sldId="371"/>
        </pc:sldMkLst>
        <pc:spChg chg="mod">
          <ac:chgData name="王 富新" userId="6eeb3958bd99e374" providerId="LiveId" clId="{38D90B5E-AF1E-43F8-9F78-DFD4DF79CAF1}" dt="2023-04-24T12:27:15.784" v="4629" actId="20577"/>
          <ac:spMkLst>
            <pc:docMk/>
            <pc:sldMk cId="0" sldId="371"/>
            <ac:spMk id="2" creationId="{00000000-0000-0000-0000-000000000000}"/>
          </ac:spMkLst>
        </pc:spChg>
      </pc:sldChg>
      <pc:sldChg chg="del">
        <pc:chgData name="王 富新" userId="6eeb3958bd99e374" providerId="LiveId" clId="{38D90B5E-AF1E-43F8-9F78-DFD4DF79CAF1}" dt="2023-04-21T09:46:34.397" v="2365" actId="47"/>
        <pc:sldMkLst>
          <pc:docMk/>
          <pc:sldMk cId="0" sldId="372"/>
        </pc:sldMkLst>
      </pc:sldChg>
      <pc:sldChg chg="addSp delSp modSp mod">
        <pc:chgData name="王 富新" userId="6eeb3958bd99e374" providerId="LiveId" clId="{38D90B5E-AF1E-43F8-9F78-DFD4DF79CAF1}" dt="2023-04-22T14:21:20.543" v="4065"/>
        <pc:sldMkLst>
          <pc:docMk/>
          <pc:sldMk cId="0" sldId="374"/>
        </pc:sldMkLst>
        <pc:spChg chg="add mod">
          <ac:chgData name="王 富新" userId="6eeb3958bd99e374" providerId="LiveId" clId="{38D90B5E-AF1E-43F8-9F78-DFD4DF79CAF1}" dt="2023-04-22T14:21:20.543" v="4065"/>
          <ac:spMkLst>
            <pc:docMk/>
            <pc:sldMk cId="0" sldId="374"/>
            <ac:spMk id="2" creationId="{E563EC4D-9606-04D7-1EE1-73D82FFDD1F5}"/>
          </ac:spMkLst>
        </pc:spChg>
        <pc:spChg chg="del">
          <ac:chgData name="王 富新" userId="6eeb3958bd99e374" providerId="LiveId" clId="{38D90B5E-AF1E-43F8-9F78-DFD4DF79CAF1}" dt="2023-04-22T14:21:20.319" v="4064" actId="478"/>
          <ac:spMkLst>
            <pc:docMk/>
            <pc:sldMk cId="0" sldId="374"/>
            <ac:spMk id="3" creationId="{00000000-0000-0000-0000-000000000000}"/>
          </ac:spMkLst>
        </pc:spChg>
      </pc:sldChg>
      <pc:sldChg chg="del">
        <pc:chgData name="王 富新" userId="6eeb3958bd99e374" providerId="LiveId" clId="{38D90B5E-AF1E-43F8-9F78-DFD4DF79CAF1}" dt="2023-04-22T07:46:44.753" v="2746" actId="47"/>
        <pc:sldMkLst>
          <pc:docMk/>
          <pc:sldMk cId="0" sldId="375"/>
        </pc:sldMkLst>
      </pc:sldChg>
      <pc:sldChg chg="modSp del mod">
        <pc:chgData name="王 富新" userId="6eeb3958bd99e374" providerId="LiveId" clId="{38D90B5E-AF1E-43F8-9F78-DFD4DF79CAF1}" dt="2023-04-20T03:23:01.519" v="330" actId="47"/>
        <pc:sldMkLst>
          <pc:docMk/>
          <pc:sldMk cId="0" sldId="376"/>
        </pc:sldMkLst>
        <pc:spChg chg="mod">
          <ac:chgData name="王 富新" userId="6eeb3958bd99e374" providerId="LiveId" clId="{38D90B5E-AF1E-43F8-9F78-DFD4DF79CAF1}" dt="2023-04-20T03:22:50.775" v="329"/>
          <ac:spMkLst>
            <pc:docMk/>
            <pc:sldMk cId="0" sldId="376"/>
            <ac:spMk id="46" creationId="{00000000-0000-0000-0000-000000000000}"/>
          </ac:spMkLst>
        </pc:spChg>
      </pc:sldChg>
      <pc:sldChg chg="del">
        <pc:chgData name="王 富新" userId="6eeb3958bd99e374" providerId="LiveId" clId="{38D90B5E-AF1E-43F8-9F78-DFD4DF79CAF1}" dt="2023-04-20T03:23:01.519" v="330" actId="47"/>
        <pc:sldMkLst>
          <pc:docMk/>
          <pc:sldMk cId="0" sldId="377"/>
        </pc:sldMkLst>
      </pc:sldChg>
      <pc:sldChg chg="del">
        <pc:chgData name="王 富新" userId="6eeb3958bd99e374" providerId="LiveId" clId="{38D90B5E-AF1E-43F8-9F78-DFD4DF79CAF1}" dt="2023-04-21T07:30:26.021" v="1616" actId="47"/>
        <pc:sldMkLst>
          <pc:docMk/>
          <pc:sldMk cId="0" sldId="380"/>
        </pc:sldMkLst>
      </pc:sldChg>
      <pc:sldChg chg="del">
        <pc:chgData name="王 富新" userId="6eeb3958bd99e374" providerId="LiveId" clId="{38D90B5E-AF1E-43F8-9F78-DFD4DF79CAF1}" dt="2023-04-21T07:30:30.801" v="1617" actId="47"/>
        <pc:sldMkLst>
          <pc:docMk/>
          <pc:sldMk cId="0" sldId="381"/>
        </pc:sldMkLst>
      </pc:sldChg>
      <pc:sldChg chg="del">
        <pc:chgData name="王 富新" userId="6eeb3958bd99e374" providerId="LiveId" clId="{38D90B5E-AF1E-43F8-9F78-DFD4DF79CAF1}" dt="2023-04-21T03:10:15.952" v="1096" actId="47"/>
        <pc:sldMkLst>
          <pc:docMk/>
          <pc:sldMk cId="0" sldId="394"/>
        </pc:sldMkLst>
      </pc:sldChg>
      <pc:sldChg chg="addSp modSp mod">
        <pc:chgData name="王 富新" userId="6eeb3958bd99e374" providerId="LiveId" clId="{38D90B5E-AF1E-43F8-9F78-DFD4DF79CAF1}" dt="2023-04-24T11:44:32.505" v="4179"/>
        <pc:sldMkLst>
          <pc:docMk/>
          <pc:sldMk cId="0" sldId="397"/>
        </pc:sldMkLst>
        <pc:spChg chg="add mod">
          <ac:chgData name="王 富新" userId="6eeb3958bd99e374" providerId="LiveId" clId="{38D90B5E-AF1E-43F8-9F78-DFD4DF79CAF1}" dt="2023-04-23T00:32:45.249" v="4067" actId="20577"/>
          <ac:spMkLst>
            <pc:docMk/>
            <pc:sldMk cId="0" sldId="397"/>
            <ac:spMk id="3" creationId="{D3D09640-2EC9-8AF6-5154-35C6E5EAF7FE}"/>
          </ac:spMkLst>
        </pc:spChg>
        <pc:spChg chg="mod">
          <ac:chgData name="王 富新" userId="6eeb3958bd99e374" providerId="LiveId" clId="{38D90B5E-AF1E-43F8-9F78-DFD4DF79CAF1}" dt="2023-04-24T11:44:32.505" v="4179"/>
          <ac:spMkLst>
            <pc:docMk/>
            <pc:sldMk cId="0" sldId="397"/>
            <ac:spMk id="5" creationId="{00000000-0000-0000-0000-000000000000}"/>
          </ac:spMkLst>
        </pc:spChg>
      </pc:sldChg>
      <pc:sldChg chg="modSp add del mod">
        <pc:chgData name="王 富新" userId="6eeb3958bd99e374" providerId="LiveId" clId="{38D90B5E-AF1E-43F8-9F78-DFD4DF79CAF1}" dt="2023-04-21T02:40:11.376" v="905" actId="47"/>
        <pc:sldMkLst>
          <pc:docMk/>
          <pc:sldMk cId="602861546" sldId="398"/>
        </pc:sldMkLst>
        <pc:spChg chg="mod">
          <ac:chgData name="王 富新" userId="6eeb3958bd99e374" providerId="LiveId" clId="{38D90B5E-AF1E-43F8-9F78-DFD4DF79CAF1}" dt="2023-04-20T03:24:23.874" v="370"/>
          <ac:spMkLst>
            <pc:docMk/>
            <pc:sldMk cId="602861546" sldId="398"/>
            <ac:spMk id="46" creationId="{00000000-0000-0000-0000-000000000000}"/>
          </ac:spMkLst>
        </pc:spChg>
      </pc:sldChg>
      <pc:sldChg chg="addSp delSp modSp add mod modNotesTx">
        <pc:chgData name="王 富新" userId="6eeb3958bd99e374" providerId="LiveId" clId="{38D90B5E-AF1E-43F8-9F78-DFD4DF79CAF1}" dt="2023-04-24T12:25:36.229" v="4623" actId="20577"/>
        <pc:sldMkLst>
          <pc:docMk/>
          <pc:sldMk cId="1677066874" sldId="399"/>
        </pc:sldMkLst>
        <pc:spChg chg="add del mod">
          <ac:chgData name="王 富新" userId="6eeb3958bd99e374" providerId="LiveId" clId="{38D90B5E-AF1E-43F8-9F78-DFD4DF79CAF1}" dt="2023-04-20T03:31:55.942" v="399" actId="478"/>
          <ac:spMkLst>
            <pc:docMk/>
            <pc:sldMk cId="1677066874" sldId="399"/>
            <ac:spMk id="3" creationId="{4FE56A70-50D4-9318-16B3-96DB3F5F57AB}"/>
          </ac:spMkLst>
        </pc:spChg>
        <pc:spChg chg="del">
          <ac:chgData name="王 富新" userId="6eeb3958bd99e374" providerId="LiveId" clId="{38D90B5E-AF1E-43F8-9F78-DFD4DF79CAF1}" dt="2023-04-20T03:31:53.376" v="396" actId="478"/>
          <ac:spMkLst>
            <pc:docMk/>
            <pc:sldMk cId="1677066874" sldId="399"/>
            <ac:spMk id="4" creationId="{00000000-0000-0000-0000-000000000000}"/>
          </ac:spMkLst>
        </pc:spChg>
        <pc:spChg chg="add del mod">
          <ac:chgData name="王 富新" userId="6eeb3958bd99e374" providerId="LiveId" clId="{38D90B5E-AF1E-43F8-9F78-DFD4DF79CAF1}" dt="2023-04-20T03:31:54.612" v="398"/>
          <ac:spMkLst>
            <pc:docMk/>
            <pc:sldMk cId="1677066874" sldId="399"/>
            <ac:spMk id="5" creationId="{EE45472B-03F1-4B58-20DE-753C238C843C}"/>
          </ac:spMkLst>
        </pc:spChg>
        <pc:spChg chg="add mod">
          <ac:chgData name="王 富新" userId="6eeb3958bd99e374" providerId="LiveId" clId="{38D90B5E-AF1E-43F8-9F78-DFD4DF79CAF1}" dt="2023-04-23T00:45:27.098" v="4155" actId="113"/>
          <ac:spMkLst>
            <pc:docMk/>
            <pc:sldMk cId="1677066874" sldId="399"/>
            <ac:spMk id="6" creationId="{A8492E77-EE08-513E-A0A9-0D9CD0508EBA}"/>
          </ac:spMkLst>
        </pc:spChg>
        <pc:spChg chg="add del mod">
          <ac:chgData name="王 富新" userId="6eeb3958bd99e374" providerId="LiveId" clId="{38D90B5E-AF1E-43F8-9F78-DFD4DF79CAF1}" dt="2023-04-21T02:24:22.793" v="665" actId="478"/>
          <ac:spMkLst>
            <pc:docMk/>
            <pc:sldMk cId="1677066874" sldId="399"/>
            <ac:spMk id="10" creationId="{AEA70D88-9435-7017-4118-091AD15C2A13}"/>
          </ac:spMkLst>
        </pc:spChg>
        <pc:spChg chg="add mod">
          <ac:chgData name="王 富新" userId="6eeb3958bd99e374" providerId="LiveId" clId="{38D90B5E-AF1E-43F8-9F78-DFD4DF79CAF1}" dt="2023-04-21T07:06:06.431" v="1353" actId="113"/>
          <ac:spMkLst>
            <pc:docMk/>
            <pc:sldMk cId="1677066874" sldId="399"/>
            <ac:spMk id="11" creationId="{FEF49468-ACAC-5533-52D3-2DE431E28530}"/>
          </ac:spMkLst>
        </pc:spChg>
        <pc:spChg chg="add mod">
          <ac:chgData name="王 富新" userId="6eeb3958bd99e374" providerId="LiveId" clId="{38D90B5E-AF1E-43F8-9F78-DFD4DF79CAF1}" dt="2023-04-21T02:35:42.434" v="810" actId="20577"/>
          <ac:spMkLst>
            <pc:docMk/>
            <pc:sldMk cId="1677066874" sldId="399"/>
            <ac:spMk id="15" creationId="{431F9B4E-89EB-2491-8875-E98EDA268CC3}"/>
          </ac:spMkLst>
        </pc:spChg>
        <pc:spChg chg="add mod">
          <ac:chgData name="王 富新" userId="6eeb3958bd99e374" providerId="LiveId" clId="{38D90B5E-AF1E-43F8-9F78-DFD4DF79CAF1}" dt="2023-04-21T02:37:42.350" v="858"/>
          <ac:spMkLst>
            <pc:docMk/>
            <pc:sldMk cId="1677066874" sldId="399"/>
            <ac:spMk id="16" creationId="{A9797F8E-1CD9-32F3-2F72-349FCD8ECFB4}"/>
          </ac:spMkLst>
        </pc:spChg>
        <pc:spChg chg="mod">
          <ac:chgData name="王 富新" userId="6eeb3958bd99e374" providerId="LiveId" clId="{38D90B5E-AF1E-43F8-9F78-DFD4DF79CAF1}" dt="2023-04-21T06:53:21.336" v="1263" actId="14100"/>
          <ac:spMkLst>
            <pc:docMk/>
            <pc:sldMk cId="1677066874" sldId="399"/>
            <ac:spMk id="37" creationId="{00000000-0000-0000-0000-000000000000}"/>
          </ac:spMkLst>
        </pc:spChg>
        <pc:spChg chg="mod">
          <ac:chgData name="王 富新" userId="6eeb3958bd99e374" providerId="LiveId" clId="{38D90B5E-AF1E-43F8-9F78-DFD4DF79CAF1}" dt="2023-04-23T00:44:36.312" v="4143" actId="20577"/>
          <ac:spMkLst>
            <pc:docMk/>
            <pc:sldMk cId="1677066874" sldId="399"/>
            <ac:spMk id="46" creationId="{00000000-0000-0000-0000-000000000000}"/>
          </ac:spMkLst>
        </pc:spChg>
        <pc:picChg chg="add del mod">
          <ac:chgData name="王 富新" userId="6eeb3958bd99e374" providerId="LiveId" clId="{38D90B5E-AF1E-43F8-9F78-DFD4DF79CAF1}" dt="2023-04-21T02:21:44.640" v="639" actId="478"/>
          <ac:picMkLst>
            <pc:docMk/>
            <pc:sldMk cId="1677066874" sldId="399"/>
            <ac:picMk id="8" creationId="{C30699C0-94B4-8565-91BC-F53ECB5775FE}"/>
          </ac:picMkLst>
        </pc:picChg>
        <pc:picChg chg="add del mod">
          <ac:chgData name="王 富新" userId="6eeb3958bd99e374" providerId="LiveId" clId="{38D90B5E-AF1E-43F8-9F78-DFD4DF79CAF1}" dt="2023-04-21T02:23:42.465" v="658"/>
          <ac:picMkLst>
            <pc:docMk/>
            <pc:sldMk cId="1677066874" sldId="399"/>
            <ac:picMk id="9" creationId="{CBE614FB-B46F-F17A-FA6B-9B2E8698AF3F}"/>
          </ac:picMkLst>
        </pc:picChg>
        <pc:picChg chg="add mod">
          <ac:chgData name="王 富新" userId="6eeb3958bd99e374" providerId="LiveId" clId="{38D90B5E-AF1E-43F8-9F78-DFD4DF79CAF1}" dt="2023-04-21T02:36:42.441" v="820" actId="1076"/>
          <ac:picMkLst>
            <pc:docMk/>
            <pc:sldMk cId="1677066874" sldId="399"/>
            <ac:picMk id="13" creationId="{37B03786-6642-E490-8FA2-C700F3868F40}"/>
          </ac:picMkLst>
        </pc:picChg>
      </pc:sldChg>
      <pc:sldChg chg="addSp delSp modSp add mod ord modNotesTx">
        <pc:chgData name="王 富新" userId="6eeb3958bd99e374" providerId="LiveId" clId="{38D90B5E-AF1E-43F8-9F78-DFD4DF79CAF1}" dt="2023-04-24T12:25:30.569" v="4622" actId="20577"/>
        <pc:sldMkLst>
          <pc:docMk/>
          <pc:sldMk cId="775674857" sldId="400"/>
        </pc:sldMkLst>
        <pc:spChg chg="add mod">
          <ac:chgData name="王 富新" userId="6eeb3958bd99e374" providerId="LiveId" clId="{38D90B5E-AF1E-43F8-9F78-DFD4DF79CAF1}" dt="2023-04-22T08:47:08.857" v="3262" actId="20577"/>
          <ac:spMkLst>
            <pc:docMk/>
            <pc:sldMk cId="775674857" sldId="400"/>
            <ac:spMk id="5" creationId="{D7C21AD8-DF17-D3C4-C5DE-F8B1164F3F52}"/>
          </ac:spMkLst>
        </pc:spChg>
        <pc:spChg chg="mod">
          <ac:chgData name="王 富新" userId="6eeb3958bd99e374" providerId="LiveId" clId="{38D90B5E-AF1E-43F8-9F78-DFD4DF79CAF1}" dt="2023-04-23T00:38:00.182" v="4114"/>
          <ac:spMkLst>
            <pc:docMk/>
            <pc:sldMk cId="775674857" sldId="400"/>
            <ac:spMk id="6" creationId="{A8492E77-EE08-513E-A0A9-0D9CD0508EBA}"/>
          </ac:spMkLst>
        </pc:spChg>
        <pc:spChg chg="mod">
          <ac:chgData name="王 富新" userId="6eeb3958bd99e374" providerId="LiveId" clId="{38D90B5E-AF1E-43F8-9F78-DFD4DF79CAF1}" dt="2023-04-22T14:15:15.239" v="3934" actId="20577"/>
          <ac:spMkLst>
            <pc:docMk/>
            <pc:sldMk cId="775674857" sldId="400"/>
            <ac:spMk id="11" creationId="{FEF49468-ACAC-5533-52D3-2DE431E28530}"/>
          </ac:spMkLst>
        </pc:spChg>
        <pc:spChg chg="mod">
          <ac:chgData name="王 富新" userId="6eeb3958bd99e374" providerId="LiveId" clId="{38D90B5E-AF1E-43F8-9F78-DFD4DF79CAF1}" dt="2023-04-22T07:33:43.802" v="2722" actId="403"/>
          <ac:spMkLst>
            <pc:docMk/>
            <pc:sldMk cId="775674857" sldId="400"/>
            <ac:spMk id="15" creationId="{431F9B4E-89EB-2491-8875-E98EDA268CC3}"/>
          </ac:spMkLst>
        </pc:spChg>
        <pc:spChg chg="del">
          <ac:chgData name="王 富新" userId="6eeb3958bd99e374" providerId="LiveId" clId="{38D90B5E-AF1E-43F8-9F78-DFD4DF79CAF1}" dt="2023-04-21T02:41:31.679" v="928" actId="478"/>
          <ac:spMkLst>
            <pc:docMk/>
            <pc:sldMk cId="775674857" sldId="400"/>
            <ac:spMk id="16" creationId="{A9797F8E-1CD9-32F3-2F72-349FCD8ECFB4}"/>
          </ac:spMkLst>
        </pc:spChg>
        <pc:spChg chg="mod">
          <ac:chgData name="王 富新" userId="6eeb3958bd99e374" providerId="LiveId" clId="{38D90B5E-AF1E-43F8-9F78-DFD4DF79CAF1}" dt="2023-04-21T08:04:51.447" v="1753" actId="14100"/>
          <ac:spMkLst>
            <pc:docMk/>
            <pc:sldMk cId="775674857" sldId="400"/>
            <ac:spMk id="37" creationId="{00000000-0000-0000-0000-000000000000}"/>
          </ac:spMkLst>
        </pc:spChg>
        <pc:spChg chg="mod">
          <ac:chgData name="王 富新" userId="6eeb3958bd99e374" providerId="LiveId" clId="{38D90B5E-AF1E-43F8-9F78-DFD4DF79CAF1}" dt="2023-04-21T03:08:51.795" v="1085"/>
          <ac:spMkLst>
            <pc:docMk/>
            <pc:sldMk cId="775674857" sldId="400"/>
            <ac:spMk id="46" creationId="{00000000-0000-0000-0000-000000000000}"/>
          </ac:spMkLst>
        </pc:spChg>
        <pc:picChg chg="add del mod">
          <ac:chgData name="王 富新" userId="6eeb3958bd99e374" providerId="LiveId" clId="{38D90B5E-AF1E-43F8-9F78-DFD4DF79CAF1}" dt="2023-04-22T07:30:18.135" v="2703" actId="1076"/>
          <ac:picMkLst>
            <pc:docMk/>
            <pc:sldMk cId="775674857" sldId="400"/>
            <ac:picMk id="3" creationId="{AAE5B404-1513-47D6-723E-11550DA57DB5}"/>
          </ac:picMkLst>
        </pc:picChg>
        <pc:picChg chg="del">
          <ac:chgData name="王 富新" userId="6eeb3958bd99e374" providerId="LiveId" clId="{38D90B5E-AF1E-43F8-9F78-DFD4DF79CAF1}" dt="2023-04-21T02:41:13.269" v="917" actId="478"/>
          <ac:picMkLst>
            <pc:docMk/>
            <pc:sldMk cId="775674857" sldId="400"/>
            <ac:picMk id="13" creationId="{37B03786-6642-E490-8FA2-C700F3868F40}"/>
          </ac:picMkLst>
        </pc:picChg>
      </pc:sldChg>
      <pc:sldChg chg="modSp add del mod ord">
        <pc:chgData name="王 富新" userId="6eeb3958bd99e374" providerId="LiveId" clId="{38D90B5E-AF1E-43F8-9F78-DFD4DF79CAF1}" dt="2023-04-21T02:39:32.229" v="898" actId="47"/>
        <pc:sldMkLst>
          <pc:docMk/>
          <pc:sldMk cId="1183213538" sldId="400"/>
        </pc:sldMkLst>
        <pc:spChg chg="mod">
          <ac:chgData name="王 富新" userId="6eeb3958bd99e374" providerId="LiveId" clId="{38D90B5E-AF1E-43F8-9F78-DFD4DF79CAF1}" dt="2023-04-21T02:39:17.323" v="897"/>
          <ac:spMkLst>
            <pc:docMk/>
            <pc:sldMk cId="1183213538" sldId="400"/>
            <ac:spMk id="6" creationId="{A8492E77-EE08-513E-A0A9-0D9CD0508EBA}"/>
          </ac:spMkLst>
        </pc:spChg>
        <pc:spChg chg="mod">
          <ac:chgData name="王 富新" userId="6eeb3958bd99e374" providerId="LiveId" clId="{38D90B5E-AF1E-43F8-9F78-DFD4DF79CAF1}" dt="2023-04-21T02:38:53.894" v="894"/>
          <ac:spMkLst>
            <pc:docMk/>
            <pc:sldMk cId="1183213538" sldId="400"/>
            <ac:spMk id="46" creationId="{00000000-0000-0000-0000-000000000000}"/>
          </ac:spMkLst>
        </pc:spChg>
      </pc:sldChg>
      <pc:sldChg chg="add del">
        <pc:chgData name="王 富新" userId="6eeb3958bd99e374" providerId="LiveId" clId="{38D90B5E-AF1E-43F8-9F78-DFD4DF79CAF1}" dt="2023-04-21T02:35:49.930" v="811" actId="47"/>
        <pc:sldMkLst>
          <pc:docMk/>
          <pc:sldMk cId="2352397168" sldId="400"/>
        </pc:sldMkLst>
      </pc:sldChg>
      <pc:sldChg chg="modSp add mod ord modNotesTx">
        <pc:chgData name="王 富新" userId="6eeb3958bd99e374" providerId="LiveId" clId="{38D90B5E-AF1E-43F8-9F78-DFD4DF79CAF1}" dt="2023-04-24T12:23:19.877" v="4612" actId="20577"/>
        <pc:sldMkLst>
          <pc:docMk/>
          <pc:sldMk cId="1843195978" sldId="401"/>
        </pc:sldMkLst>
        <pc:spChg chg="mod">
          <ac:chgData name="王 富新" userId="6eeb3958bd99e374" providerId="LiveId" clId="{38D90B5E-AF1E-43F8-9F78-DFD4DF79CAF1}" dt="2023-04-21T08:34:47.968" v="1994"/>
          <ac:spMkLst>
            <pc:docMk/>
            <pc:sldMk cId="1843195978" sldId="401"/>
            <ac:spMk id="6" creationId="{14B8FC6A-AC5D-7BD4-D7EB-A98AB0A5C9C0}"/>
          </ac:spMkLst>
        </pc:spChg>
        <pc:spChg chg="mod">
          <ac:chgData name="王 富新" userId="6eeb3958bd99e374" providerId="LiveId" clId="{38D90B5E-AF1E-43F8-9F78-DFD4DF79CAF1}" dt="2023-04-21T08:34:55.911" v="1995" actId="1076"/>
          <ac:spMkLst>
            <pc:docMk/>
            <pc:sldMk cId="1843195978" sldId="401"/>
            <ac:spMk id="7" creationId="{F16FDA1A-537D-B7CD-D27E-B3B472A6C738}"/>
          </ac:spMkLst>
        </pc:spChg>
        <pc:spChg chg="mod">
          <ac:chgData name="王 富新" userId="6eeb3958bd99e374" providerId="LiveId" clId="{38D90B5E-AF1E-43F8-9F78-DFD4DF79CAF1}" dt="2023-04-21T08:34:55.911" v="1995" actId="1076"/>
          <ac:spMkLst>
            <pc:docMk/>
            <pc:sldMk cId="1843195978" sldId="401"/>
            <ac:spMk id="8" creationId="{0A9F6B32-E7AD-E350-5118-9BB70B4520B5}"/>
          </ac:spMkLst>
        </pc:spChg>
        <pc:spChg chg="mod">
          <ac:chgData name="王 富新" userId="6eeb3958bd99e374" providerId="LiveId" clId="{38D90B5E-AF1E-43F8-9F78-DFD4DF79CAF1}" dt="2023-04-21T08:06:35.559" v="1788" actId="14100"/>
          <ac:spMkLst>
            <pc:docMk/>
            <pc:sldMk cId="1843195978" sldId="401"/>
            <ac:spMk id="37" creationId="{00000000-0000-0000-0000-000000000000}"/>
          </ac:spMkLst>
        </pc:spChg>
        <pc:spChg chg="mod">
          <ac:chgData name="王 富新" userId="6eeb3958bd99e374" providerId="LiveId" clId="{38D90B5E-AF1E-43F8-9F78-DFD4DF79CAF1}" dt="2023-04-24T12:23:19.877" v="4612" actId="20577"/>
          <ac:spMkLst>
            <pc:docMk/>
            <pc:sldMk cId="1843195978" sldId="401"/>
            <ac:spMk id="46" creationId="{00000000-0000-0000-0000-000000000000}"/>
          </ac:spMkLst>
        </pc:spChg>
      </pc:sldChg>
      <pc:sldChg chg="addSp delSp modSp add mod ord modNotesTx">
        <pc:chgData name="王 富新" userId="6eeb3958bd99e374" providerId="LiveId" clId="{38D90B5E-AF1E-43F8-9F78-DFD4DF79CAF1}" dt="2023-04-24T12:26:01.689" v="4626" actId="20577"/>
        <pc:sldMkLst>
          <pc:docMk/>
          <pc:sldMk cId="2546587997" sldId="402"/>
        </pc:sldMkLst>
        <pc:spChg chg="mod">
          <ac:chgData name="王 富新" userId="6eeb3958bd99e374" providerId="LiveId" clId="{38D90B5E-AF1E-43F8-9F78-DFD4DF79CAF1}" dt="2023-04-22T08:20:49.876" v="3063" actId="27636"/>
          <ac:spMkLst>
            <pc:docMk/>
            <pc:sldMk cId="2546587997" sldId="402"/>
            <ac:spMk id="6" creationId="{A8492E77-EE08-513E-A0A9-0D9CD0508EBA}"/>
          </ac:spMkLst>
        </pc:spChg>
        <pc:spChg chg="mod">
          <ac:chgData name="王 富新" userId="6eeb3958bd99e374" providerId="LiveId" clId="{38D90B5E-AF1E-43F8-9F78-DFD4DF79CAF1}" dt="2023-04-22T14:16:45.897" v="3955" actId="27636"/>
          <ac:spMkLst>
            <pc:docMk/>
            <pc:sldMk cId="2546587997" sldId="402"/>
            <ac:spMk id="11" creationId="{FEF49468-ACAC-5533-52D3-2DE431E28530}"/>
          </ac:spMkLst>
        </pc:spChg>
        <pc:spChg chg="mod">
          <ac:chgData name="王 富新" userId="6eeb3958bd99e374" providerId="LiveId" clId="{38D90B5E-AF1E-43F8-9F78-DFD4DF79CAF1}" dt="2023-04-24T12:19:30.961" v="4451"/>
          <ac:spMkLst>
            <pc:docMk/>
            <pc:sldMk cId="2546587997" sldId="402"/>
            <ac:spMk id="15" creationId="{431F9B4E-89EB-2491-8875-E98EDA268CC3}"/>
          </ac:spMkLst>
        </pc:spChg>
        <pc:spChg chg="mod">
          <ac:chgData name="王 富新" userId="6eeb3958bd99e374" providerId="LiveId" clId="{38D90B5E-AF1E-43F8-9F78-DFD4DF79CAF1}" dt="2023-04-21T08:13:39.395" v="1882" actId="14100"/>
          <ac:spMkLst>
            <pc:docMk/>
            <pc:sldMk cId="2546587997" sldId="402"/>
            <ac:spMk id="37" creationId="{00000000-0000-0000-0000-000000000000}"/>
          </ac:spMkLst>
        </pc:spChg>
        <pc:spChg chg="mod">
          <ac:chgData name="王 富新" userId="6eeb3958bd99e374" providerId="LiveId" clId="{38D90B5E-AF1E-43F8-9F78-DFD4DF79CAF1}" dt="2023-04-24T11:58:31.660" v="4249" actId="20577"/>
          <ac:spMkLst>
            <pc:docMk/>
            <pc:sldMk cId="2546587997" sldId="402"/>
            <ac:spMk id="46" creationId="{00000000-0000-0000-0000-000000000000}"/>
          </ac:spMkLst>
        </pc:spChg>
        <pc:picChg chg="del">
          <ac:chgData name="王 富新" userId="6eeb3958bd99e374" providerId="LiveId" clId="{38D90B5E-AF1E-43F8-9F78-DFD4DF79CAF1}" dt="2023-04-21T03:27:18.736" v="1208" actId="478"/>
          <ac:picMkLst>
            <pc:docMk/>
            <pc:sldMk cId="2546587997" sldId="402"/>
            <ac:picMk id="3" creationId="{AAE5B404-1513-47D6-723E-11550DA57DB5}"/>
          </ac:picMkLst>
        </pc:picChg>
        <pc:picChg chg="add mod">
          <ac:chgData name="王 富新" userId="6eeb3958bd99e374" providerId="LiveId" clId="{38D90B5E-AF1E-43F8-9F78-DFD4DF79CAF1}" dt="2023-04-22T08:21:34.405" v="3077" actId="1076"/>
          <ac:picMkLst>
            <pc:docMk/>
            <pc:sldMk cId="2546587997" sldId="402"/>
            <ac:picMk id="4" creationId="{E8F462F2-45F2-B7F5-9531-681A6F3D4895}"/>
          </ac:picMkLst>
        </pc:picChg>
      </pc:sldChg>
      <pc:sldChg chg="modSp add mod modNotesTx">
        <pc:chgData name="王 富新" userId="6eeb3958bd99e374" providerId="LiveId" clId="{38D90B5E-AF1E-43F8-9F78-DFD4DF79CAF1}" dt="2023-04-24T12:25:44.757" v="4624" actId="20577"/>
        <pc:sldMkLst>
          <pc:docMk/>
          <pc:sldMk cId="881856765" sldId="403"/>
        </pc:sldMkLst>
        <pc:spChg chg="mod">
          <ac:chgData name="王 富新" userId="6eeb3958bd99e374" providerId="LiveId" clId="{38D90B5E-AF1E-43F8-9F78-DFD4DF79CAF1}" dt="2023-04-23T00:45:14.756" v="4152" actId="113"/>
          <ac:spMkLst>
            <pc:docMk/>
            <pc:sldMk cId="881856765" sldId="403"/>
            <ac:spMk id="6" creationId="{14B8FC6A-AC5D-7BD4-D7EB-A98AB0A5C9C0}"/>
          </ac:spMkLst>
        </pc:spChg>
        <pc:spChg chg="mod">
          <ac:chgData name="王 富新" userId="6eeb3958bd99e374" providerId="LiveId" clId="{38D90B5E-AF1E-43F8-9F78-DFD4DF79CAF1}" dt="2023-04-22T07:35:49.509" v="2744" actId="1076"/>
          <ac:spMkLst>
            <pc:docMk/>
            <pc:sldMk cId="881856765" sldId="403"/>
            <ac:spMk id="7" creationId="{F16FDA1A-537D-B7CD-D27E-B3B472A6C738}"/>
          </ac:spMkLst>
        </pc:spChg>
        <pc:spChg chg="mod">
          <ac:chgData name="王 富新" userId="6eeb3958bd99e374" providerId="LiveId" clId="{38D90B5E-AF1E-43F8-9F78-DFD4DF79CAF1}" dt="2023-04-23T00:44:54.005" v="4149" actId="20577"/>
          <ac:spMkLst>
            <pc:docMk/>
            <pc:sldMk cId="881856765" sldId="403"/>
            <ac:spMk id="8" creationId="{0A9F6B32-E7AD-E350-5118-9BB70B4520B5}"/>
          </ac:spMkLst>
        </pc:spChg>
        <pc:spChg chg="mod">
          <ac:chgData name="王 富新" userId="6eeb3958bd99e374" providerId="LiveId" clId="{38D90B5E-AF1E-43F8-9F78-DFD4DF79CAF1}" dt="2023-04-22T14:15:38.559" v="3939" actId="14100"/>
          <ac:spMkLst>
            <pc:docMk/>
            <pc:sldMk cId="881856765" sldId="403"/>
            <ac:spMk id="37" creationId="{00000000-0000-0000-0000-000000000000}"/>
          </ac:spMkLst>
        </pc:spChg>
        <pc:spChg chg="mod">
          <ac:chgData name="王 富新" userId="6eeb3958bd99e374" providerId="LiveId" clId="{38D90B5E-AF1E-43F8-9F78-DFD4DF79CAF1}" dt="2023-04-21T08:15:51.277" v="1921" actId="403"/>
          <ac:spMkLst>
            <pc:docMk/>
            <pc:sldMk cId="881856765" sldId="403"/>
            <ac:spMk id="46" creationId="{00000000-0000-0000-0000-000000000000}"/>
          </ac:spMkLst>
        </pc:spChg>
      </pc:sldChg>
      <pc:sldChg chg="addSp delSp modSp add mod modNotesTx">
        <pc:chgData name="王 富新" userId="6eeb3958bd99e374" providerId="LiveId" clId="{38D90B5E-AF1E-43F8-9F78-DFD4DF79CAF1}" dt="2023-04-24T12:25:55.190" v="4625" actId="20577"/>
        <pc:sldMkLst>
          <pc:docMk/>
          <pc:sldMk cId="2820654798" sldId="404"/>
        </pc:sldMkLst>
        <pc:spChg chg="add mod">
          <ac:chgData name="王 富新" userId="6eeb3958bd99e374" providerId="LiveId" clId="{38D90B5E-AF1E-43F8-9F78-DFD4DF79CAF1}" dt="2023-04-22T14:17:55.799" v="4031" actId="1076"/>
          <ac:spMkLst>
            <pc:docMk/>
            <pc:sldMk cId="2820654798" sldId="404"/>
            <ac:spMk id="2" creationId="{4ABC2F25-984C-5897-DDCD-B84E57DE4646}"/>
          </ac:spMkLst>
        </pc:spChg>
        <pc:spChg chg="mod">
          <ac:chgData name="王 富新" userId="6eeb3958bd99e374" providerId="LiveId" clId="{38D90B5E-AF1E-43F8-9F78-DFD4DF79CAF1}" dt="2023-04-22T08:10:41.829" v="3053" actId="1076"/>
          <ac:spMkLst>
            <pc:docMk/>
            <pc:sldMk cId="2820654798" sldId="404"/>
            <ac:spMk id="6" creationId="{A8492E77-EE08-513E-A0A9-0D9CD0508EBA}"/>
          </ac:spMkLst>
        </pc:spChg>
        <pc:spChg chg="mod">
          <ac:chgData name="王 富新" userId="6eeb3958bd99e374" providerId="LiveId" clId="{38D90B5E-AF1E-43F8-9F78-DFD4DF79CAF1}" dt="2023-04-22T08:19:09.990" v="3059"/>
          <ac:spMkLst>
            <pc:docMk/>
            <pc:sldMk cId="2820654798" sldId="404"/>
            <ac:spMk id="11" creationId="{FEF49468-ACAC-5533-52D3-2DE431E28530}"/>
          </ac:spMkLst>
        </pc:spChg>
        <pc:spChg chg="mod">
          <ac:chgData name="王 富新" userId="6eeb3958bd99e374" providerId="LiveId" clId="{38D90B5E-AF1E-43F8-9F78-DFD4DF79CAF1}" dt="2023-04-22T08:20:01.684" v="3061" actId="20577"/>
          <ac:spMkLst>
            <pc:docMk/>
            <pc:sldMk cId="2820654798" sldId="404"/>
            <ac:spMk id="15" creationId="{431F9B4E-89EB-2491-8875-E98EDA268CC3}"/>
          </ac:spMkLst>
        </pc:spChg>
        <pc:spChg chg="mod">
          <ac:chgData name="王 富新" userId="6eeb3958bd99e374" providerId="LiveId" clId="{38D90B5E-AF1E-43F8-9F78-DFD4DF79CAF1}" dt="2023-04-22T14:15:50.003" v="3940" actId="14100"/>
          <ac:spMkLst>
            <pc:docMk/>
            <pc:sldMk cId="2820654798" sldId="404"/>
            <ac:spMk id="37" creationId="{00000000-0000-0000-0000-000000000000}"/>
          </ac:spMkLst>
        </pc:spChg>
        <pc:spChg chg="mod">
          <ac:chgData name="王 富新" userId="6eeb3958bd99e374" providerId="LiveId" clId="{38D90B5E-AF1E-43F8-9F78-DFD4DF79CAF1}" dt="2023-04-21T08:43:35.556" v="2089" actId="404"/>
          <ac:spMkLst>
            <pc:docMk/>
            <pc:sldMk cId="2820654798" sldId="404"/>
            <ac:spMk id="46" creationId="{00000000-0000-0000-0000-000000000000}"/>
          </ac:spMkLst>
        </pc:spChg>
        <pc:picChg chg="add mod">
          <ac:chgData name="王 富新" userId="6eeb3958bd99e374" providerId="LiveId" clId="{38D90B5E-AF1E-43F8-9F78-DFD4DF79CAF1}" dt="2023-04-22T08:10:59.388" v="3055" actId="1076"/>
          <ac:picMkLst>
            <pc:docMk/>
            <pc:sldMk cId="2820654798" sldId="404"/>
            <ac:picMk id="3" creationId="{601A4533-7734-33D6-4790-E03A3A28BF73}"/>
          </ac:picMkLst>
        </pc:picChg>
        <pc:picChg chg="del">
          <ac:chgData name="王 富新" userId="6eeb3958bd99e374" providerId="LiveId" clId="{38D90B5E-AF1E-43F8-9F78-DFD4DF79CAF1}" dt="2023-04-21T09:12:39.306" v="2252" actId="478"/>
          <ac:picMkLst>
            <pc:docMk/>
            <pc:sldMk cId="2820654798" sldId="404"/>
            <ac:picMk id="4" creationId="{E8F462F2-45F2-B7F5-9531-681A6F3D4895}"/>
          </ac:picMkLst>
        </pc:picChg>
      </pc:sldChg>
      <pc:sldChg chg="modSp add del mod">
        <pc:chgData name="王 富新" userId="6eeb3958bd99e374" providerId="LiveId" clId="{38D90B5E-AF1E-43F8-9F78-DFD4DF79CAF1}" dt="2023-04-20T03:31:39.643" v="394" actId="47"/>
        <pc:sldMkLst>
          <pc:docMk/>
          <pc:sldMk cId="0" sldId="465"/>
        </pc:sldMkLst>
        <pc:spChg chg="mod">
          <ac:chgData name="王 富新" userId="6eeb3958bd99e374" providerId="LiveId" clId="{38D90B5E-AF1E-43F8-9F78-DFD4DF79CAF1}" dt="2023-04-20T03:30:19.913" v="393"/>
          <ac:spMkLst>
            <pc:docMk/>
            <pc:sldMk cId="0" sldId="465"/>
            <ac:spMk id="23" creationId="{00000000-0000-0000-0000-000000000000}"/>
          </ac:spMkLst>
        </pc:spChg>
        <pc:spChg chg="mod">
          <ac:chgData name="王 富新" userId="6eeb3958bd99e374" providerId="LiveId" clId="{38D90B5E-AF1E-43F8-9F78-DFD4DF79CAF1}" dt="2023-04-20T03:26:31.160" v="372"/>
          <ac:spMkLst>
            <pc:docMk/>
            <pc:sldMk cId="0" sldId="465"/>
            <ac:spMk id="46" creationId="{00000000-0000-0000-0000-000000000000}"/>
          </ac:spMkLst>
        </pc:spChg>
      </pc:sldChg>
      <pc:sldChg chg="modSp add mod">
        <pc:chgData name="王 富新" userId="6eeb3958bd99e374" providerId="LiveId" clId="{38D90B5E-AF1E-43F8-9F78-DFD4DF79CAF1}" dt="2023-04-24T12:27:34.034" v="4632" actId="12"/>
        <pc:sldMkLst>
          <pc:docMk/>
          <pc:sldMk cId="1219398300" sldId="475"/>
        </pc:sldMkLst>
        <pc:spChg chg="mod">
          <ac:chgData name="王 富新" userId="6eeb3958bd99e374" providerId="LiveId" clId="{38D90B5E-AF1E-43F8-9F78-DFD4DF79CAF1}" dt="2023-04-24T12:27:34.034" v="4632" actId="12"/>
          <ac:spMkLst>
            <pc:docMk/>
            <pc:sldMk cId="1219398300" sldId="475"/>
            <ac:spMk id="4" creationId="{00000000-0000-0000-0000-000000000000}"/>
          </ac:spMkLst>
        </pc:spChg>
      </pc:sldChg>
      <pc:sldChg chg="addSp modSp add del mod ord modNotesTx">
        <pc:chgData name="王 富新" userId="6eeb3958bd99e374" providerId="LiveId" clId="{38D90B5E-AF1E-43F8-9F78-DFD4DF79CAF1}" dt="2023-04-24T11:45:32.074" v="4183" actId="20577"/>
        <pc:sldMkLst>
          <pc:docMk/>
          <pc:sldMk cId="3039712665" sldId="476"/>
        </pc:sldMkLst>
        <pc:spChg chg="add mod">
          <ac:chgData name="王 富新" userId="6eeb3958bd99e374" providerId="LiveId" clId="{38D90B5E-AF1E-43F8-9F78-DFD4DF79CAF1}" dt="2023-04-22T14:12:08.747" v="3879"/>
          <ac:spMkLst>
            <pc:docMk/>
            <pc:sldMk cId="3039712665" sldId="476"/>
            <ac:spMk id="2" creationId="{FE0EE528-DF41-185F-08E3-40F775A72E46}"/>
          </ac:spMkLst>
        </pc:spChg>
        <pc:spChg chg="add mod">
          <ac:chgData name="王 富新" userId="6eeb3958bd99e374" providerId="LiveId" clId="{38D90B5E-AF1E-43F8-9F78-DFD4DF79CAF1}" dt="2023-04-22T14:12:08.747" v="3879"/>
          <ac:spMkLst>
            <pc:docMk/>
            <pc:sldMk cId="3039712665" sldId="476"/>
            <ac:spMk id="3" creationId="{484C6EC6-5554-4409-232F-25D3A53A5A9C}"/>
          </ac:spMkLst>
        </pc:spChg>
        <pc:spChg chg="add mod">
          <ac:chgData name="王 富新" userId="6eeb3958bd99e374" providerId="LiveId" clId="{38D90B5E-AF1E-43F8-9F78-DFD4DF79CAF1}" dt="2023-04-22T14:12:46.611" v="3891" actId="20577"/>
          <ac:spMkLst>
            <pc:docMk/>
            <pc:sldMk cId="3039712665" sldId="476"/>
            <ac:spMk id="5" creationId="{C842A146-7D28-8A40-8C32-0460A6631DAC}"/>
          </ac:spMkLst>
        </pc:spChg>
        <pc:spChg chg="mod">
          <ac:chgData name="王 富新" userId="6eeb3958bd99e374" providerId="LiveId" clId="{38D90B5E-AF1E-43F8-9F78-DFD4DF79CAF1}" dt="2023-04-22T14:12:08.747" v="3879"/>
          <ac:spMkLst>
            <pc:docMk/>
            <pc:sldMk cId="3039712665" sldId="476"/>
            <ac:spMk id="8" creationId="{9E6F2C08-94DD-D598-B455-831CD7050BA0}"/>
          </ac:spMkLst>
        </pc:spChg>
        <pc:spChg chg="mod">
          <ac:chgData name="王 富新" userId="6eeb3958bd99e374" providerId="LiveId" clId="{38D90B5E-AF1E-43F8-9F78-DFD4DF79CAF1}" dt="2023-04-22T14:12:08.747" v="3879"/>
          <ac:spMkLst>
            <pc:docMk/>
            <pc:sldMk cId="3039712665" sldId="476"/>
            <ac:spMk id="9" creationId="{1F8785F0-040F-584D-7332-CB4C9BC0977C}"/>
          </ac:spMkLst>
        </pc:spChg>
        <pc:spChg chg="mod">
          <ac:chgData name="王 富新" userId="6eeb3958bd99e374" providerId="LiveId" clId="{38D90B5E-AF1E-43F8-9F78-DFD4DF79CAF1}" dt="2023-04-22T14:12:08.747" v="3879"/>
          <ac:spMkLst>
            <pc:docMk/>
            <pc:sldMk cId="3039712665" sldId="476"/>
            <ac:spMk id="10" creationId="{962A0EBB-936D-D8F8-1F13-BAAB45E65FCF}"/>
          </ac:spMkLst>
        </pc:spChg>
        <pc:spChg chg="add mod">
          <ac:chgData name="王 富新" userId="6eeb3958bd99e374" providerId="LiveId" clId="{38D90B5E-AF1E-43F8-9F78-DFD4DF79CAF1}" dt="2023-04-24T11:45:32.074" v="4183" actId="20577"/>
          <ac:spMkLst>
            <pc:docMk/>
            <pc:sldMk cId="3039712665" sldId="476"/>
            <ac:spMk id="11" creationId="{6460AF0D-3619-FAB4-F44B-14465C379339}"/>
          </ac:spMkLst>
        </pc:spChg>
        <pc:grpChg chg="add mod">
          <ac:chgData name="王 富新" userId="6eeb3958bd99e374" providerId="LiveId" clId="{38D90B5E-AF1E-43F8-9F78-DFD4DF79CAF1}" dt="2023-04-22T14:12:08.747" v="3879"/>
          <ac:grpSpMkLst>
            <pc:docMk/>
            <pc:sldMk cId="3039712665" sldId="476"/>
            <ac:grpSpMk id="7" creationId="{97021D0D-6F72-FD59-8654-7B86A9F5FB24}"/>
          </ac:grpSpMkLst>
        </pc:grpChg>
        <pc:graphicFrameChg chg="mod modGraphic">
          <ac:chgData name="王 富新" userId="6eeb3958bd99e374" providerId="LiveId" clId="{38D90B5E-AF1E-43F8-9F78-DFD4DF79CAF1}" dt="2023-04-22T14:05:11.756" v="3855" actId="14100"/>
          <ac:graphicFrameMkLst>
            <pc:docMk/>
            <pc:sldMk cId="3039712665" sldId="476"/>
            <ac:graphicFrameMk id="4" creationId="{65CB9BB7-384E-223B-24B9-EADCD0A164BA}"/>
          </ac:graphicFrameMkLst>
        </pc:graphicFrameChg>
        <pc:cxnChg chg="add mod">
          <ac:chgData name="王 富新" userId="6eeb3958bd99e374" providerId="LiveId" clId="{38D90B5E-AF1E-43F8-9F78-DFD4DF79CAF1}" dt="2023-04-22T14:12:08.747" v="3879"/>
          <ac:cxnSpMkLst>
            <pc:docMk/>
            <pc:sldMk cId="3039712665" sldId="476"/>
            <ac:cxnSpMk id="6" creationId="{6BAFE74A-805D-C375-2D40-923BFA6548D1}"/>
          </ac:cxnSpMkLst>
        </pc:cxnChg>
      </pc:sldChg>
      <pc:sldChg chg="modSp add del">
        <pc:chgData name="王 富新" userId="6eeb3958bd99e374" providerId="LiveId" clId="{38D90B5E-AF1E-43F8-9F78-DFD4DF79CAF1}" dt="2023-04-22T11:17:26.134" v="3274" actId="47"/>
        <pc:sldMkLst>
          <pc:docMk/>
          <pc:sldMk cId="306081402" sldId="477"/>
        </pc:sldMkLst>
        <pc:graphicFrameChg chg="mod">
          <ac:chgData name="王 富新" userId="6eeb3958bd99e374" providerId="LiveId" clId="{38D90B5E-AF1E-43F8-9F78-DFD4DF79CAF1}" dt="2023-04-22T11:17:23.192" v="3273"/>
          <ac:graphicFrameMkLst>
            <pc:docMk/>
            <pc:sldMk cId="306081402" sldId="477"/>
            <ac:graphicFrameMk id="4" creationId="{65CB9BB7-384E-223B-24B9-EADCD0A164BA}"/>
          </ac:graphicFrameMkLst>
        </pc:graphicFrameChg>
      </pc:sldChg>
      <pc:sldChg chg="addSp delSp modSp add del mod">
        <pc:chgData name="王 富新" userId="6eeb3958bd99e374" providerId="LiveId" clId="{38D90B5E-AF1E-43F8-9F78-DFD4DF79CAF1}" dt="2023-04-24T12:05:00.888" v="4271" actId="1076"/>
        <pc:sldMkLst>
          <pc:docMk/>
          <pc:sldMk cId="3106486238" sldId="477"/>
        </pc:sldMkLst>
        <pc:spChg chg="add mod">
          <ac:chgData name="王 富新" userId="6eeb3958bd99e374" providerId="LiveId" clId="{38D90B5E-AF1E-43F8-9F78-DFD4DF79CAF1}" dt="2023-04-24T11:47:53.693" v="4201" actId="207"/>
          <ac:spMkLst>
            <pc:docMk/>
            <pc:sldMk cId="3106486238" sldId="477"/>
            <ac:spMk id="2" creationId="{EEBD7A1B-DDC9-6C4F-765A-CFE46CFEF537}"/>
          </ac:spMkLst>
        </pc:spChg>
        <pc:spChg chg="add del mod">
          <ac:chgData name="王 富新" userId="6eeb3958bd99e374" providerId="LiveId" clId="{38D90B5E-AF1E-43F8-9F78-DFD4DF79CAF1}" dt="2023-04-24T11:49:54.755" v="4209" actId="478"/>
          <ac:spMkLst>
            <pc:docMk/>
            <pc:sldMk cId="3106486238" sldId="477"/>
            <ac:spMk id="3" creationId="{261440BF-83D7-2E42-7601-E8A2E2535B9B}"/>
          </ac:spMkLst>
        </pc:spChg>
        <pc:spChg chg="add del mod">
          <ac:chgData name="王 富新" userId="6eeb3958bd99e374" providerId="LiveId" clId="{38D90B5E-AF1E-43F8-9F78-DFD4DF79CAF1}" dt="2023-04-22T14:11:20.622" v="3867" actId="478"/>
          <ac:spMkLst>
            <pc:docMk/>
            <pc:sldMk cId="3106486238" sldId="477"/>
            <ac:spMk id="3" creationId="{C4559D3F-4756-C991-DCEB-7A4B1183964E}"/>
          </ac:spMkLst>
        </pc:spChg>
        <pc:spChg chg="del">
          <ac:chgData name="王 富新" userId="6eeb3958bd99e374" providerId="LiveId" clId="{38D90B5E-AF1E-43F8-9F78-DFD4DF79CAF1}" dt="2023-04-22T14:11:19.076" v="3866" actId="478"/>
          <ac:spMkLst>
            <pc:docMk/>
            <pc:sldMk cId="3106486238" sldId="477"/>
            <ac:spMk id="6" creationId="{14B8FC6A-AC5D-7BD4-D7EB-A98AB0A5C9C0}"/>
          </ac:spMkLst>
        </pc:spChg>
        <pc:spChg chg="add mod">
          <ac:chgData name="王 富新" userId="6eeb3958bd99e374" providerId="LiveId" clId="{38D90B5E-AF1E-43F8-9F78-DFD4DF79CAF1}" dt="2023-04-24T12:05:00.888" v="4271" actId="1076"/>
          <ac:spMkLst>
            <pc:docMk/>
            <pc:sldMk cId="3106486238" sldId="477"/>
            <ac:spMk id="7" creationId="{2C8B1CC3-2EA2-B995-4787-45EA33383C80}"/>
          </ac:spMkLst>
        </pc:spChg>
        <pc:spChg chg="del">
          <ac:chgData name="王 富新" userId="6eeb3958bd99e374" providerId="LiveId" clId="{38D90B5E-AF1E-43F8-9F78-DFD4DF79CAF1}" dt="2023-04-22T14:11:21.760" v="3868" actId="478"/>
          <ac:spMkLst>
            <pc:docMk/>
            <pc:sldMk cId="3106486238" sldId="477"/>
            <ac:spMk id="7" creationId="{F16FDA1A-537D-B7CD-D27E-B3B472A6C738}"/>
          </ac:spMkLst>
        </pc:spChg>
        <pc:spChg chg="del">
          <ac:chgData name="王 富新" userId="6eeb3958bd99e374" providerId="LiveId" clId="{38D90B5E-AF1E-43F8-9F78-DFD4DF79CAF1}" dt="2023-04-22T14:11:22.965" v="3869" actId="478"/>
          <ac:spMkLst>
            <pc:docMk/>
            <pc:sldMk cId="3106486238" sldId="477"/>
            <ac:spMk id="8" creationId="{0A9F6B32-E7AD-E350-5118-9BB70B4520B5}"/>
          </ac:spMkLst>
        </pc:spChg>
        <pc:spChg chg="mod">
          <ac:chgData name="王 富新" userId="6eeb3958bd99e374" providerId="LiveId" clId="{38D90B5E-AF1E-43F8-9F78-DFD4DF79CAF1}" dt="2023-04-22T14:15:31.146" v="3938" actId="14100"/>
          <ac:spMkLst>
            <pc:docMk/>
            <pc:sldMk cId="3106486238" sldId="477"/>
            <ac:spMk id="37" creationId="{00000000-0000-0000-0000-000000000000}"/>
          </ac:spMkLst>
        </pc:spChg>
        <pc:spChg chg="mod">
          <ac:chgData name="王 富新" userId="6eeb3958bd99e374" providerId="LiveId" clId="{38D90B5E-AF1E-43F8-9F78-DFD4DF79CAF1}" dt="2023-04-22T14:12:58.440" v="3897" actId="20577"/>
          <ac:spMkLst>
            <pc:docMk/>
            <pc:sldMk cId="3106486238" sldId="477"/>
            <ac:spMk id="39" creationId="{00000000-0000-0000-0000-000000000000}"/>
          </ac:spMkLst>
        </pc:spChg>
        <pc:spChg chg="mod">
          <ac:chgData name="王 富新" userId="6eeb3958bd99e374" providerId="LiveId" clId="{38D90B5E-AF1E-43F8-9F78-DFD4DF79CAF1}" dt="2023-04-22T14:13:19.129" v="3915" actId="20577"/>
          <ac:spMkLst>
            <pc:docMk/>
            <pc:sldMk cId="3106486238" sldId="477"/>
            <ac:spMk id="46" creationId="{00000000-0000-0000-0000-000000000000}"/>
          </ac:spMkLst>
        </pc:spChg>
        <pc:picChg chg="add del mod ord">
          <ac:chgData name="王 富新" userId="6eeb3958bd99e374" providerId="LiveId" clId="{38D90B5E-AF1E-43F8-9F78-DFD4DF79CAF1}" dt="2023-04-24T11:51:05.607" v="4210" actId="478"/>
          <ac:picMkLst>
            <pc:docMk/>
            <pc:sldMk cId="3106486238" sldId="477"/>
            <ac:picMk id="5" creationId="{D1F7DCAD-47BA-A7F9-AA79-6B26749A4BF3}"/>
          </ac:picMkLst>
        </pc:picChg>
        <pc:picChg chg="add mod">
          <ac:chgData name="王 富新" userId="6eeb3958bd99e374" providerId="LiveId" clId="{38D90B5E-AF1E-43F8-9F78-DFD4DF79CAF1}" dt="2023-04-24T11:51:27.033" v="4218" actId="1076"/>
          <ac:picMkLst>
            <pc:docMk/>
            <pc:sldMk cId="3106486238" sldId="477"/>
            <ac:picMk id="6" creationId="{0AFEDDED-3820-368E-DE2B-2954E3049634}"/>
          </ac:picMkLst>
        </pc:picChg>
      </pc:sldChg>
      <pc:sldChg chg="addSp delSp modSp mod modNotesTx">
        <pc:chgData name="王 富新" userId="6eeb3958bd99e374" providerId="LiveId" clId="{38D90B5E-AF1E-43F8-9F78-DFD4DF79CAF1}" dt="2023-04-24T11:45:40.863" v="4185" actId="20577"/>
        <pc:sldMkLst>
          <pc:docMk/>
          <pc:sldMk cId="1668803686" sldId="478"/>
        </pc:sldMkLst>
        <pc:spChg chg="mod">
          <ac:chgData name="王 富新" userId="6eeb3958bd99e374" providerId="LiveId" clId="{38D90B5E-AF1E-43F8-9F78-DFD4DF79CAF1}" dt="2023-04-24T11:45:40.863" v="4185" actId="20577"/>
          <ac:spMkLst>
            <pc:docMk/>
            <pc:sldMk cId="1668803686" sldId="478"/>
            <ac:spMk id="11" creationId="{6460AF0D-3619-FAB4-F44B-14465C379339}"/>
          </ac:spMkLst>
        </pc:spChg>
        <pc:spChg chg="add del">
          <ac:chgData name="王 富新" userId="6eeb3958bd99e374" providerId="LiveId" clId="{38D90B5E-AF1E-43F8-9F78-DFD4DF79CAF1}" dt="2023-04-23T00:36:07.201" v="4093" actId="22"/>
          <ac:spMkLst>
            <pc:docMk/>
            <pc:sldMk cId="1668803686" sldId="478"/>
            <ac:spMk id="13" creationId="{07AB6F0E-DD1F-A178-1A39-E27DEC5D73BD}"/>
          </ac:spMkLst>
        </pc:spChg>
        <pc:graphicFrameChg chg="del">
          <ac:chgData name="王 富新" userId="6eeb3958bd99e374" providerId="LiveId" clId="{38D90B5E-AF1E-43F8-9F78-DFD4DF79CAF1}" dt="2023-04-23T00:35:40.203" v="4091" actId="478"/>
          <ac:graphicFrameMkLst>
            <pc:docMk/>
            <pc:sldMk cId="1668803686" sldId="478"/>
            <ac:graphicFrameMk id="4" creationId="{65CB9BB7-384E-223B-24B9-EADCD0A164BA}"/>
          </ac:graphicFrameMkLst>
        </pc:graphicFrameChg>
        <pc:picChg chg="add mod">
          <ac:chgData name="王 富新" userId="6eeb3958bd99e374" providerId="LiveId" clId="{38D90B5E-AF1E-43F8-9F78-DFD4DF79CAF1}" dt="2023-04-23T00:36:19.549" v="4098" actId="1076"/>
          <ac:picMkLst>
            <pc:docMk/>
            <pc:sldMk cId="1668803686" sldId="478"/>
            <ac:picMk id="15" creationId="{6D01CF90-7F96-4651-E709-CAD1D86EFC1D}"/>
          </ac:picMkLst>
        </pc:picChg>
      </pc:sldChg>
      <pc:sldChg chg="modSp mod">
        <pc:chgData name="王 富新" userId="6eeb3958bd99e374" providerId="LiveId" clId="{38D90B5E-AF1E-43F8-9F78-DFD4DF79CAF1}" dt="2023-04-24T12:19:05.857" v="4449"/>
        <pc:sldMkLst>
          <pc:docMk/>
          <pc:sldMk cId="391300713" sldId="479"/>
        </pc:sldMkLst>
        <pc:graphicFrameChg chg="mod modGraphic">
          <ac:chgData name="王 富新" userId="6eeb3958bd99e374" providerId="LiveId" clId="{38D90B5E-AF1E-43F8-9F78-DFD4DF79CAF1}" dt="2023-04-24T12:19:05.857" v="4449"/>
          <ac:graphicFrameMkLst>
            <pc:docMk/>
            <pc:sldMk cId="391300713" sldId="479"/>
            <ac:graphicFrameMk id="5" creationId="{57C4394C-BFA0-6B2C-A53B-EFA337912C58}"/>
          </ac:graphicFrameMkLst>
        </pc:graphicFrameChg>
      </pc:sldChg>
      <pc:sldChg chg="modSp add del mod">
        <pc:chgData name="王 富新" userId="6eeb3958bd99e374" providerId="LiveId" clId="{38D90B5E-AF1E-43F8-9F78-DFD4DF79CAF1}" dt="2023-04-24T11:59:13.660" v="4254" actId="47"/>
        <pc:sldMkLst>
          <pc:docMk/>
          <pc:sldMk cId="4175455172" sldId="480"/>
        </pc:sldMkLst>
        <pc:spChg chg="mod">
          <ac:chgData name="王 富新" userId="6eeb3958bd99e374" providerId="LiveId" clId="{38D90B5E-AF1E-43F8-9F78-DFD4DF79CAF1}" dt="2023-04-24T11:41:36.163" v="4175" actId="20577"/>
          <ac:spMkLst>
            <pc:docMk/>
            <pc:sldMk cId="4175455172" sldId="480"/>
            <ac:spMk id="6" creationId="{14B8FC6A-AC5D-7BD4-D7EB-A98AB0A5C9C0}"/>
          </ac:spMkLst>
        </pc:spChg>
      </pc:sldChg>
      <pc:sldChg chg="addSp delSp modSp add mod modNotesTx">
        <pc:chgData name="王 富新" userId="6eeb3958bd99e374" providerId="LiveId" clId="{38D90B5E-AF1E-43F8-9F78-DFD4DF79CAF1}" dt="2023-04-24T12:26:07.188" v="4627" actId="20577"/>
        <pc:sldMkLst>
          <pc:docMk/>
          <pc:sldMk cId="3471514805" sldId="481"/>
        </pc:sldMkLst>
        <pc:spChg chg="add mod">
          <ac:chgData name="王 富新" userId="6eeb3958bd99e374" providerId="LiveId" clId="{38D90B5E-AF1E-43F8-9F78-DFD4DF79CAF1}" dt="2023-04-24T12:16:15.162" v="4411" actId="1076"/>
          <ac:spMkLst>
            <pc:docMk/>
            <pc:sldMk cId="3471514805" sldId="481"/>
            <ac:spMk id="3" creationId="{46BCF9FD-FD3C-9C31-D5FD-2E7D0302AECC}"/>
          </ac:spMkLst>
        </pc:spChg>
        <pc:spChg chg="add mod">
          <ac:chgData name="王 富新" userId="6eeb3958bd99e374" providerId="LiveId" clId="{38D90B5E-AF1E-43F8-9F78-DFD4DF79CAF1}" dt="2023-04-24T12:15:42.161" v="4408" actId="5793"/>
          <ac:spMkLst>
            <pc:docMk/>
            <pc:sldMk cId="3471514805" sldId="481"/>
            <ac:spMk id="4" creationId="{01AFB1CC-1CB5-53D7-D324-B0AD57524962}"/>
          </ac:spMkLst>
        </pc:spChg>
        <pc:spChg chg="mod">
          <ac:chgData name="王 富新" userId="6eeb3958bd99e374" providerId="LiveId" clId="{38D90B5E-AF1E-43F8-9F78-DFD4DF79CAF1}" dt="2023-04-24T12:16:22.665" v="4417"/>
          <ac:spMkLst>
            <pc:docMk/>
            <pc:sldMk cId="3471514805" sldId="481"/>
            <ac:spMk id="6" creationId="{14B8FC6A-AC5D-7BD4-D7EB-A98AB0A5C9C0}"/>
          </ac:spMkLst>
        </pc:spChg>
        <pc:spChg chg="del mod">
          <ac:chgData name="王 富新" userId="6eeb3958bd99e374" providerId="LiveId" clId="{38D90B5E-AF1E-43F8-9F78-DFD4DF79CAF1}" dt="2023-04-24T12:10:09.792" v="4384" actId="478"/>
          <ac:spMkLst>
            <pc:docMk/>
            <pc:sldMk cId="3471514805" sldId="481"/>
            <ac:spMk id="7" creationId="{F16FDA1A-537D-B7CD-D27E-B3B472A6C738}"/>
          </ac:spMkLst>
        </pc:spChg>
        <pc:spChg chg="del mod">
          <ac:chgData name="王 富新" userId="6eeb3958bd99e374" providerId="LiveId" clId="{38D90B5E-AF1E-43F8-9F78-DFD4DF79CAF1}" dt="2023-04-24T12:10:06.929" v="4383" actId="478"/>
          <ac:spMkLst>
            <pc:docMk/>
            <pc:sldMk cId="3471514805" sldId="481"/>
            <ac:spMk id="8" creationId="{0A9F6B32-E7AD-E350-5118-9BB70B4520B5}"/>
          </ac:spMkLst>
        </pc:spChg>
        <pc:spChg chg="mod">
          <ac:chgData name="王 富新" userId="6eeb3958bd99e374" providerId="LiveId" clId="{38D90B5E-AF1E-43F8-9F78-DFD4DF79CAF1}" dt="2023-04-24T12:05:14.794" v="4276" actId="20577"/>
          <ac:spMkLst>
            <pc:docMk/>
            <pc:sldMk cId="3471514805" sldId="481"/>
            <ac:spMk id="46" creationId="{00000000-0000-0000-0000-000000000000}"/>
          </ac:spMkLst>
        </pc:spChg>
        <pc:picChg chg="add mod">
          <ac:chgData name="王 富新" userId="6eeb3958bd99e374" providerId="LiveId" clId="{38D90B5E-AF1E-43F8-9F78-DFD4DF79CAF1}" dt="2023-04-24T12:15:54.403" v="4409" actId="1076"/>
          <ac:picMkLst>
            <pc:docMk/>
            <pc:sldMk cId="3471514805" sldId="481"/>
            <ac:picMk id="2" creationId="{0FF6D621-270F-097E-C5E9-A0C944819009}"/>
          </ac:picMkLst>
        </pc:picChg>
      </pc:sldChg>
      <pc:sldChg chg="add del">
        <pc:chgData name="王 富新" userId="6eeb3958bd99e374" providerId="LiveId" clId="{38D90B5E-AF1E-43F8-9F78-DFD4DF79CAF1}" dt="2023-04-24T11:59:01.882" v="4251" actId="47"/>
        <pc:sldMkLst>
          <pc:docMk/>
          <pc:sldMk cId="3228956048" sldId="482"/>
        </pc:sldMkLst>
      </pc:sldChg>
    </pc:docChg>
  </pc:docChgLst>
  <pc:docChgLst>
    <pc:chgData name="富新 王" userId="6eeb3958bd99e374" providerId="LiveId" clId="{845DDC1C-3EA4-458B-9156-F38D9757118D}"/>
    <pc:docChg chg="undo custSel addSld modSld sldOrd">
      <pc:chgData name="富新 王" userId="6eeb3958bd99e374" providerId="LiveId" clId="{845DDC1C-3EA4-458B-9156-F38D9757118D}" dt="2023-05-21T03:30:59.747" v="1091" actId="164"/>
      <pc:docMkLst>
        <pc:docMk/>
      </pc:docMkLst>
      <pc:sldChg chg="delSp modSp mod">
        <pc:chgData name="富新 王" userId="6eeb3958bd99e374" providerId="LiveId" clId="{845DDC1C-3EA4-458B-9156-F38D9757118D}" dt="2023-04-22T16:35:18.011" v="629"/>
        <pc:sldMkLst>
          <pc:docMk/>
          <pc:sldMk cId="0" sldId="359"/>
        </pc:sldMkLst>
        <pc:spChg chg="del">
          <ac:chgData name="富新 王" userId="6eeb3958bd99e374" providerId="LiveId" clId="{845DDC1C-3EA4-458B-9156-F38D9757118D}" dt="2023-04-22T16:34:52.023" v="614" actId="478"/>
          <ac:spMkLst>
            <pc:docMk/>
            <pc:sldMk cId="0" sldId="359"/>
            <ac:spMk id="5" creationId="{00000000-0000-0000-0000-000000000000}"/>
          </ac:spMkLst>
        </pc:spChg>
        <pc:spChg chg="del">
          <ac:chgData name="富新 王" userId="6eeb3958bd99e374" providerId="LiveId" clId="{845DDC1C-3EA4-458B-9156-F38D9757118D}" dt="2023-04-22T16:34:58.334" v="615" actId="478"/>
          <ac:spMkLst>
            <pc:docMk/>
            <pc:sldMk cId="0" sldId="359"/>
            <ac:spMk id="6" creationId="{00000000-0000-0000-0000-000000000000}"/>
          </ac:spMkLst>
        </pc:spChg>
        <pc:spChg chg="mod">
          <ac:chgData name="富新 王" userId="6eeb3958bd99e374" providerId="LiveId" clId="{845DDC1C-3EA4-458B-9156-F38D9757118D}" dt="2023-04-22T16:35:18.011" v="629"/>
          <ac:spMkLst>
            <pc:docMk/>
            <pc:sldMk cId="0" sldId="359"/>
            <ac:spMk id="7" creationId="{00000000-0000-0000-0000-000000000000}"/>
          </ac:spMkLst>
        </pc:spChg>
        <pc:spChg chg="mod">
          <ac:chgData name="富新 王" userId="6eeb3958bd99e374" providerId="LiveId" clId="{845DDC1C-3EA4-458B-9156-F38D9757118D}" dt="2023-04-22T16:35:11.171" v="624"/>
          <ac:spMkLst>
            <pc:docMk/>
            <pc:sldMk cId="0" sldId="359"/>
            <ac:spMk id="15" creationId="{00000000-0000-0000-0000-000000000000}"/>
          </ac:spMkLst>
        </pc:spChg>
        <pc:grpChg chg="del">
          <ac:chgData name="富新 王" userId="6eeb3958bd99e374" providerId="LiveId" clId="{845DDC1C-3EA4-458B-9156-F38D9757118D}" dt="2023-04-22T16:34:47.407" v="613" actId="478"/>
          <ac:grpSpMkLst>
            <pc:docMk/>
            <pc:sldMk cId="0" sldId="359"/>
            <ac:grpSpMk id="8" creationId="{00000000-0000-0000-0000-000000000000}"/>
          </ac:grpSpMkLst>
        </pc:grpChg>
      </pc:sldChg>
      <pc:sldChg chg="addSp delSp modSp mod modNotesTx">
        <pc:chgData name="富新 王" userId="6eeb3958bd99e374" providerId="LiveId" clId="{845DDC1C-3EA4-458B-9156-F38D9757118D}" dt="2023-04-22T15:57:52.497" v="103" actId="20577"/>
        <pc:sldMkLst>
          <pc:docMk/>
          <pc:sldMk cId="0" sldId="360"/>
        </pc:sldMkLst>
        <pc:spChg chg="mod">
          <ac:chgData name="富新 王" userId="6eeb3958bd99e374" providerId="LiveId" clId="{845DDC1C-3EA4-458B-9156-F38D9757118D}" dt="2023-04-22T15:54:36.987" v="77" actId="27636"/>
          <ac:spMkLst>
            <pc:docMk/>
            <pc:sldMk cId="0" sldId="360"/>
            <ac:spMk id="10" creationId="{7AC730B8-57AE-C1BA-0061-C7D96C79D04E}"/>
          </ac:spMkLst>
        </pc:spChg>
        <pc:spChg chg="mod">
          <ac:chgData name="富新 王" userId="6eeb3958bd99e374" providerId="LiveId" clId="{845DDC1C-3EA4-458B-9156-F38D9757118D}" dt="2023-04-22T15:54:48.803" v="80" actId="1076"/>
          <ac:spMkLst>
            <pc:docMk/>
            <pc:sldMk cId="0" sldId="360"/>
            <ac:spMk id="11" creationId="{5721684B-CE9B-C358-D453-7AB3160043EF}"/>
          </ac:spMkLst>
        </pc:spChg>
        <pc:spChg chg="mod">
          <ac:chgData name="富新 王" userId="6eeb3958bd99e374" providerId="LiveId" clId="{845DDC1C-3EA4-458B-9156-F38D9757118D}" dt="2023-04-22T15:55:38.585" v="93" actId="1076"/>
          <ac:spMkLst>
            <pc:docMk/>
            <pc:sldMk cId="0" sldId="360"/>
            <ac:spMk id="13" creationId="{6EDCF641-4F3A-22E1-6037-3C57F2124502}"/>
          </ac:spMkLst>
        </pc:spChg>
        <pc:spChg chg="mod">
          <ac:chgData name="富新 王" userId="6eeb3958bd99e374" providerId="LiveId" clId="{845DDC1C-3EA4-458B-9156-F38D9757118D}" dt="2023-04-22T15:54:33.879" v="75" actId="1076"/>
          <ac:spMkLst>
            <pc:docMk/>
            <pc:sldMk cId="0" sldId="360"/>
            <ac:spMk id="14" creationId="{4C1683D7-CD73-3852-5D14-15EA29D21645}"/>
          </ac:spMkLst>
        </pc:spChg>
        <pc:picChg chg="add del mod">
          <ac:chgData name="富新 王" userId="6eeb3958bd99e374" providerId="LiveId" clId="{845DDC1C-3EA4-458B-9156-F38D9757118D}" dt="2023-04-22T15:48:30.248" v="32" actId="478"/>
          <ac:picMkLst>
            <pc:docMk/>
            <pc:sldMk cId="0" sldId="360"/>
            <ac:picMk id="2" creationId="{EB906F24-8F39-0376-8AE2-348E3AB4A39C}"/>
          </ac:picMkLst>
        </pc:picChg>
        <pc:picChg chg="add del mod">
          <ac:chgData name="富新 王" userId="6eeb3958bd99e374" providerId="LiveId" clId="{845DDC1C-3EA4-458B-9156-F38D9757118D}" dt="2023-04-22T15:48:29.653" v="31" actId="478"/>
          <ac:picMkLst>
            <pc:docMk/>
            <pc:sldMk cId="0" sldId="360"/>
            <ac:picMk id="3" creationId="{8CE473F7-4FA6-B9E3-C7DD-15D86FD6D414}"/>
          </ac:picMkLst>
        </pc:picChg>
        <pc:picChg chg="add mod">
          <ac:chgData name="富新 王" userId="6eeb3958bd99e374" providerId="LiveId" clId="{845DDC1C-3EA4-458B-9156-F38D9757118D}" dt="2023-04-22T15:54:50.746" v="81" actId="1076"/>
          <ac:picMkLst>
            <pc:docMk/>
            <pc:sldMk cId="0" sldId="360"/>
            <ac:picMk id="5" creationId="{AAD5D4D4-1D03-62B3-B719-EF1B2008D944}"/>
          </ac:picMkLst>
        </pc:picChg>
        <pc:picChg chg="add mod">
          <ac:chgData name="富新 王" userId="6eeb3958bd99e374" providerId="LiveId" clId="{845DDC1C-3EA4-458B-9156-F38D9757118D}" dt="2023-04-22T15:55:28.483" v="91" actId="1076"/>
          <ac:picMkLst>
            <pc:docMk/>
            <pc:sldMk cId="0" sldId="360"/>
            <ac:picMk id="7" creationId="{30DFF644-C0AA-0092-8E9F-4431FFE1A4D1}"/>
          </ac:picMkLst>
        </pc:picChg>
        <pc:picChg chg="mod">
          <ac:chgData name="富新 王" userId="6eeb3958bd99e374" providerId="LiveId" clId="{845DDC1C-3EA4-458B-9156-F38D9757118D}" dt="2023-04-22T15:54:46.025" v="79" actId="1076"/>
          <ac:picMkLst>
            <pc:docMk/>
            <pc:sldMk cId="0" sldId="360"/>
            <ac:picMk id="9" creationId="{1A117F6D-144F-04F1-87F6-72175C37F9E9}"/>
          </ac:picMkLst>
        </pc:picChg>
        <pc:picChg chg="mod">
          <ac:chgData name="富新 王" userId="6eeb3958bd99e374" providerId="LiveId" clId="{845DDC1C-3EA4-458B-9156-F38D9757118D}" dt="2023-04-22T15:55:04.191" v="84" actId="1076"/>
          <ac:picMkLst>
            <pc:docMk/>
            <pc:sldMk cId="0" sldId="360"/>
            <ac:picMk id="12" creationId="{8F600A16-6E60-99DA-677F-51DC65FC6102}"/>
          </ac:picMkLst>
        </pc:picChg>
      </pc:sldChg>
      <pc:sldChg chg="addSp delSp modSp mod modNotesTx">
        <pc:chgData name="富新 王" userId="6eeb3958bd99e374" providerId="LiveId" clId="{845DDC1C-3EA4-458B-9156-F38D9757118D}" dt="2023-04-22T15:59:37.785" v="134" actId="20577"/>
        <pc:sldMkLst>
          <pc:docMk/>
          <pc:sldMk cId="0" sldId="361"/>
        </pc:sldMkLst>
        <pc:graphicFrameChg chg="add del mod modGraphic">
          <ac:chgData name="富新 王" userId="6eeb3958bd99e374" providerId="LiveId" clId="{845DDC1C-3EA4-458B-9156-F38D9757118D}" dt="2023-04-22T15:47:28.601" v="26" actId="478"/>
          <ac:graphicFrameMkLst>
            <pc:docMk/>
            <pc:sldMk cId="0" sldId="361"/>
            <ac:graphicFrameMk id="4" creationId="{0420BA68-85D2-FB9F-7683-74EFE6910193}"/>
          </ac:graphicFrameMkLst>
        </pc:graphicFrameChg>
        <pc:picChg chg="add mod">
          <ac:chgData name="富新 王" userId="6eeb3958bd99e374" providerId="LiveId" clId="{845DDC1C-3EA4-458B-9156-F38D9757118D}" dt="2023-04-22T15:47:31.302" v="27" actId="1076"/>
          <ac:picMkLst>
            <pc:docMk/>
            <pc:sldMk cId="0" sldId="361"/>
            <ac:picMk id="3" creationId="{B2455E64-E882-47E5-6A21-B988835F9E8E}"/>
          </ac:picMkLst>
        </pc:picChg>
        <pc:picChg chg="del">
          <ac:chgData name="富新 王" userId="6eeb3958bd99e374" providerId="LiveId" clId="{845DDC1C-3EA4-458B-9156-F38D9757118D}" dt="2023-04-22T15:44:22.385" v="1" actId="478"/>
          <ac:picMkLst>
            <pc:docMk/>
            <pc:sldMk cId="0" sldId="361"/>
            <ac:picMk id="18" creationId="{ECB14138-67BC-A766-7923-96B5E4ECFAFB}"/>
          </ac:picMkLst>
        </pc:picChg>
      </pc:sldChg>
      <pc:sldChg chg="modSp mod">
        <pc:chgData name="富新 王" userId="6eeb3958bd99e374" providerId="LiveId" clId="{845DDC1C-3EA4-458B-9156-F38D9757118D}" dt="2023-04-22T16:39:25.107" v="636" actId="1076"/>
        <pc:sldMkLst>
          <pc:docMk/>
          <pc:sldMk cId="0" sldId="364"/>
        </pc:sldMkLst>
        <pc:spChg chg="mod">
          <ac:chgData name="富新 王" userId="6eeb3958bd99e374" providerId="LiveId" clId="{845DDC1C-3EA4-458B-9156-F38D9757118D}" dt="2023-04-22T16:39:18.626" v="635" actId="113"/>
          <ac:spMkLst>
            <pc:docMk/>
            <pc:sldMk cId="0" sldId="364"/>
            <ac:spMk id="6" creationId="{14B8FC6A-AC5D-7BD4-D7EB-A98AB0A5C9C0}"/>
          </ac:spMkLst>
        </pc:spChg>
        <pc:spChg chg="mod">
          <ac:chgData name="富新 王" userId="6eeb3958bd99e374" providerId="LiveId" clId="{845DDC1C-3EA4-458B-9156-F38D9757118D}" dt="2023-04-22T16:39:25.107" v="636" actId="1076"/>
          <ac:spMkLst>
            <pc:docMk/>
            <pc:sldMk cId="0" sldId="364"/>
            <ac:spMk id="7" creationId="{F16FDA1A-537D-B7CD-D27E-B3B472A6C738}"/>
          </ac:spMkLst>
        </pc:spChg>
        <pc:spChg chg="mod">
          <ac:chgData name="富新 王" userId="6eeb3958bd99e374" providerId="LiveId" clId="{845DDC1C-3EA4-458B-9156-F38D9757118D}" dt="2023-04-22T16:07:04.926" v="182"/>
          <ac:spMkLst>
            <pc:docMk/>
            <pc:sldMk cId="0" sldId="364"/>
            <ac:spMk id="8" creationId="{0A9F6B32-E7AD-E350-5118-9BB70B4520B5}"/>
          </ac:spMkLst>
        </pc:spChg>
      </pc:sldChg>
      <pc:sldChg chg="delSp mod">
        <pc:chgData name="富新 王" userId="6eeb3958bd99e374" providerId="LiveId" clId="{845DDC1C-3EA4-458B-9156-F38D9757118D}" dt="2023-04-08T14:05:41.769" v="0" actId="478"/>
        <pc:sldMkLst>
          <pc:docMk/>
          <pc:sldMk cId="0" sldId="397"/>
        </pc:sldMkLst>
        <pc:spChg chg="del">
          <ac:chgData name="富新 王" userId="6eeb3958bd99e374" providerId="LiveId" clId="{845DDC1C-3EA4-458B-9156-F38D9757118D}" dt="2023-04-08T14:05:41.769" v="0" actId="478"/>
          <ac:spMkLst>
            <pc:docMk/>
            <pc:sldMk cId="0" sldId="397"/>
            <ac:spMk id="3" creationId="{00000000-0000-0000-0000-000000000000}"/>
          </ac:spMkLst>
        </pc:spChg>
      </pc:sldChg>
      <pc:sldChg chg="modSp mod modNotesTx">
        <pc:chgData name="富新 王" userId="6eeb3958bd99e374" providerId="LiveId" clId="{845DDC1C-3EA4-458B-9156-F38D9757118D}" dt="2023-04-24T07:31:57.688" v="1086" actId="20577"/>
        <pc:sldMkLst>
          <pc:docMk/>
          <pc:sldMk cId="1677066874" sldId="399"/>
        </pc:sldMkLst>
        <pc:spChg chg="mod">
          <ac:chgData name="富新 王" userId="6eeb3958bd99e374" providerId="LiveId" clId="{845DDC1C-3EA4-458B-9156-F38D9757118D}" dt="2023-04-24T07:31:52.880" v="1085" actId="20577"/>
          <ac:spMkLst>
            <pc:docMk/>
            <pc:sldMk cId="1677066874" sldId="399"/>
            <ac:spMk id="6" creationId="{A8492E77-EE08-513E-A0A9-0D9CD0508EBA}"/>
          </ac:spMkLst>
        </pc:spChg>
        <pc:spChg chg="mod">
          <ac:chgData name="富新 王" userId="6eeb3958bd99e374" providerId="LiveId" clId="{845DDC1C-3EA4-458B-9156-F38D9757118D}" dt="2023-04-24T07:31:57.688" v="1086" actId="20577"/>
          <ac:spMkLst>
            <pc:docMk/>
            <pc:sldMk cId="1677066874" sldId="399"/>
            <ac:spMk id="11" creationId="{FEF49468-ACAC-5533-52D3-2DE431E28530}"/>
          </ac:spMkLst>
        </pc:spChg>
      </pc:sldChg>
      <pc:sldChg chg="modSp mod modNotesTx">
        <pc:chgData name="富新 王" userId="6eeb3958bd99e374" providerId="LiveId" clId="{845DDC1C-3EA4-458B-9156-F38D9757118D}" dt="2023-04-22T16:48:08.298" v="785" actId="20577"/>
        <pc:sldMkLst>
          <pc:docMk/>
          <pc:sldMk cId="775674857" sldId="400"/>
        </pc:sldMkLst>
        <pc:spChg chg="mod">
          <ac:chgData name="富新 王" userId="6eeb3958bd99e374" providerId="LiveId" clId="{845DDC1C-3EA4-458B-9156-F38D9757118D}" dt="2023-04-22T16:47:54.867" v="778" actId="113"/>
          <ac:spMkLst>
            <pc:docMk/>
            <pc:sldMk cId="775674857" sldId="400"/>
            <ac:spMk id="11" creationId="{FEF49468-ACAC-5533-52D3-2DE431E28530}"/>
          </ac:spMkLst>
        </pc:spChg>
      </pc:sldChg>
      <pc:sldChg chg="modSp mod modNotesTx">
        <pc:chgData name="富新 王" userId="6eeb3958bd99e374" providerId="LiveId" clId="{845DDC1C-3EA4-458B-9156-F38D9757118D}" dt="2023-04-22T17:08:14.810" v="1062" actId="20577"/>
        <pc:sldMkLst>
          <pc:docMk/>
          <pc:sldMk cId="1843195978" sldId="401"/>
        </pc:sldMkLst>
        <pc:spChg chg="mod">
          <ac:chgData name="富新 王" userId="6eeb3958bd99e374" providerId="LiveId" clId="{845DDC1C-3EA4-458B-9156-F38D9757118D}" dt="2023-04-22T16:25:49.705" v="452" actId="20577"/>
          <ac:spMkLst>
            <pc:docMk/>
            <pc:sldMk cId="1843195978" sldId="401"/>
            <ac:spMk id="46" creationId="{00000000-0000-0000-0000-000000000000}"/>
          </ac:spMkLst>
        </pc:spChg>
      </pc:sldChg>
      <pc:sldChg chg="addSp modSp mod ord modNotesTx">
        <pc:chgData name="富新 王" userId="6eeb3958bd99e374" providerId="LiveId" clId="{845DDC1C-3EA4-458B-9156-F38D9757118D}" dt="2023-04-22T17:08:38.450" v="1073" actId="20577"/>
        <pc:sldMkLst>
          <pc:docMk/>
          <pc:sldMk cId="2546587997" sldId="402"/>
        </pc:sldMkLst>
        <pc:spChg chg="add mod">
          <ac:chgData name="富新 王" userId="6eeb3958bd99e374" providerId="LiveId" clId="{845DDC1C-3EA4-458B-9156-F38D9757118D}" dt="2023-04-22T16:27:28.663" v="495" actId="1076"/>
          <ac:spMkLst>
            <pc:docMk/>
            <pc:sldMk cId="2546587997" sldId="402"/>
            <ac:spMk id="2" creationId="{334F1BC9-DA4D-74AF-926A-A0502FF67C13}"/>
          </ac:spMkLst>
        </pc:spChg>
        <pc:spChg chg="mod">
          <ac:chgData name="富新 王" userId="6eeb3958bd99e374" providerId="LiveId" clId="{845DDC1C-3EA4-458B-9156-F38D9757118D}" dt="2023-04-22T17:08:38.450" v="1073" actId="20577"/>
          <ac:spMkLst>
            <pc:docMk/>
            <pc:sldMk cId="2546587997" sldId="402"/>
            <ac:spMk id="11" creationId="{FEF49468-ACAC-5533-52D3-2DE431E28530}"/>
          </ac:spMkLst>
        </pc:spChg>
      </pc:sldChg>
      <pc:sldChg chg="modSp mod modNotesTx">
        <pc:chgData name="富新 王" userId="6eeb3958bd99e374" providerId="LiveId" clId="{845DDC1C-3EA4-458B-9156-F38D9757118D}" dt="2023-05-21T03:14:12.461" v="1090"/>
        <pc:sldMkLst>
          <pc:docMk/>
          <pc:sldMk cId="881856765" sldId="403"/>
        </pc:sldMkLst>
        <pc:spChg chg="mod">
          <ac:chgData name="富新 王" userId="6eeb3958bd99e374" providerId="LiveId" clId="{845DDC1C-3EA4-458B-9156-F38D9757118D}" dt="2023-04-22T16:18:21.878" v="313" actId="20577"/>
          <ac:spMkLst>
            <pc:docMk/>
            <pc:sldMk cId="881856765" sldId="403"/>
            <ac:spMk id="46" creationId="{00000000-0000-0000-0000-000000000000}"/>
          </ac:spMkLst>
        </pc:spChg>
      </pc:sldChg>
      <pc:sldChg chg="modSp mod modNotesTx">
        <pc:chgData name="富新 王" userId="6eeb3958bd99e374" providerId="LiveId" clId="{845DDC1C-3EA4-458B-9156-F38D9757118D}" dt="2023-04-22T17:10:27.634" v="1074" actId="113"/>
        <pc:sldMkLst>
          <pc:docMk/>
          <pc:sldMk cId="2820654798" sldId="404"/>
        </pc:sldMkLst>
        <pc:spChg chg="mod">
          <ac:chgData name="富新 王" userId="6eeb3958bd99e374" providerId="LiveId" clId="{845DDC1C-3EA4-458B-9156-F38D9757118D}" dt="2023-04-22T16:25:54.466" v="454" actId="20577"/>
          <ac:spMkLst>
            <pc:docMk/>
            <pc:sldMk cId="2820654798" sldId="404"/>
            <ac:spMk id="46" creationId="{00000000-0000-0000-0000-000000000000}"/>
          </ac:spMkLst>
        </pc:spChg>
      </pc:sldChg>
      <pc:sldChg chg="modSp mod">
        <pc:chgData name="富新 王" userId="6eeb3958bd99e374" providerId="LiveId" clId="{845DDC1C-3EA4-458B-9156-F38D9757118D}" dt="2023-04-22T16:55:22.329" v="892" actId="20577"/>
        <pc:sldMkLst>
          <pc:docMk/>
          <pc:sldMk cId="1219398300" sldId="475"/>
        </pc:sldMkLst>
        <pc:spChg chg="mod">
          <ac:chgData name="富新 王" userId="6eeb3958bd99e374" providerId="LiveId" clId="{845DDC1C-3EA4-458B-9156-F38D9757118D}" dt="2023-04-22T16:55:22.329" v="892" actId="20577"/>
          <ac:spMkLst>
            <pc:docMk/>
            <pc:sldMk cId="1219398300" sldId="475"/>
            <ac:spMk id="4" creationId="{00000000-0000-0000-0000-000000000000}"/>
          </ac:spMkLst>
        </pc:spChg>
      </pc:sldChg>
      <pc:sldChg chg="modSp mod modNotesTx">
        <pc:chgData name="富新 王" userId="6eeb3958bd99e374" providerId="LiveId" clId="{845DDC1C-3EA4-458B-9156-F38D9757118D}" dt="2023-04-22T16:37:57.018" v="630" actId="1076"/>
        <pc:sldMkLst>
          <pc:docMk/>
          <pc:sldMk cId="3039712665" sldId="476"/>
        </pc:sldMkLst>
        <pc:spChg chg="mod">
          <ac:chgData name="富新 王" userId="6eeb3958bd99e374" providerId="LiveId" clId="{845DDC1C-3EA4-458B-9156-F38D9757118D}" dt="2023-04-22T16:00:03.519" v="140"/>
          <ac:spMkLst>
            <pc:docMk/>
            <pc:sldMk cId="3039712665" sldId="476"/>
            <ac:spMk id="11" creationId="{6460AF0D-3619-FAB4-F44B-14465C379339}"/>
          </ac:spMkLst>
        </pc:spChg>
        <pc:graphicFrameChg chg="mod">
          <ac:chgData name="富新 王" userId="6eeb3958bd99e374" providerId="LiveId" clId="{845DDC1C-3EA4-458B-9156-F38D9757118D}" dt="2023-04-22T16:37:57.018" v="630" actId="1076"/>
          <ac:graphicFrameMkLst>
            <pc:docMk/>
            <pc:sldMk cId="3039712665" sldId="476"/>
            <ac:graphicFrameMk id="4" creationId="{65CB9BB7-384E-223B-24B9-EADCD0A164BA}"/>
          </ac:graphicFrameMkLst>
        </pc:graphicFrameChg>
      </pc:sldChg>
      <pc:sldChg chg="addSp modSp ord">
        <pc:chgData name="富新 王" userId="6eeb3958bd99e374" providerId="LiveId" clId="{845DDC1C-3EA4-458B-9156-F38D9757118D}" dt="2023-05-21T03:30:59.747" v="1091" actId="164"/>
        <pc:sldMkLst>
          <pc:docMk/>
          <pc:sldMk cId="3106486238" sldId="477"/>
        </pc:sldMkLst>
        <pc:spChg chg="mod">
          <ac:chgData name="富新 王" userId="6eeb3958bd99e374" providerId="LiveId" clId="{845DDC1C-3EA4-458B-9156-F38D9757118D}" dt="2023-05-21T03:30:59.747" v="1091" actId="164"/>
          <ac:spMkLst>
            <pc:docMk/>
            <pc:sldMk cId="3106486238" sldId="477"/>
            <ac:spMk id="2" creationId="{EEBD7A1B-DDC9-6C4F-765A-CFE46CFEF537}"/>
          </ac:spMkLst>
        </pc:spChg>
        <pc:spChg chg="mod">
          <ac:chgData name="富新 王" userId="6eeb3958bd99e374" providerId="LiveId" clId="{845DDC1C-3EA4-458B-9156-F38D9757118D}" dt="2023-05-21T03:30:59.747" v="1091" actId="164"/>
          <ac:spMkLst>
            <pc:docMk/>
            <pc:sldMk cId="3106486238" sldId="477"/>
            <ac:spMk id="7" creationId="{2C8B1CC3-2EA2-B995-4787-45EA33383C80}"/>
          </ac:spMkLst>
        </pc:spChg>
        <pc:grpChg chg="add mod">
          <ac:chgData name="富新 王" userId="6eeb3958bd99e374" providerId="LiveId" clId="{845DDC1C-3EA4-458B-9156-F38D9757118D}" dt="2023-05-21T03:30:59.747" v="1091" actId="164"/>
          <ac:grpSpMkLst>
            <pc:docMk/>
            <pc:sldMk cId="3106486238" sldId="477"/>
            <ac:grpSpMk id="3" creationId="{91EF02D6-6655-FA0E-24D9-5126692317EC}"/>
          </ac:grpSpMkLst>
        </pc:grpChg>
        <pc:picChg chg="mod">
          <ac:chgData name="富新 王" userId="6eeb3958bd99e374" providerId="LiveId" clId="{845DDC1C-3EA4-458B-9156-F38D9757118D}" dt="2023-05-21T03:30:59.747" v="1091" actId="164"/>
          <ac:picMkLst>
            <pc:docMk/>
            <pc:sldMk cId="3106486238" sldId="477"/>
            <ac:picMk id="6" creationId="{0AFEDDED-3820-368E-DE2B-2954E3049634}"/>
          </ac:picMkLst>
        </pc:picChg>
      </pc:sldChg>
      <pc:sldChg chg="add">
        <pc:chgData name="富新 王" userId="6eeb3958bd99e374" providerId="LiveId" clId="{845DDC1C-3EA4-458B-9156-F38D9757118D}" dt="2023-04-22T16:38:37.414" v="631"/>
        <pc:sldMkLst>
          <pc:docMk/>
          <pc:sldMk cId="1668803686" sldId="478"/>
        </pc:sldMkLst>
      </pc:sldChg>
      <pc:sldChg chg="addSp delSp modSp add mod">
        <pc:chgData name="富新 王" userId="6eeb3958bd99e374" providerId="LiveId" clId="{845DDC1C-3EA4-458B-9156-F38D9757118D}" dt="2023-04-22T17:00:54.211" v="1056" actId="20577"/>
        <pc:sldMkLst>
          <pc:docMk/>
          <pc:sldMk cId="391300713" sldId="479"/>
        </pc:sldMkLst>
        <pc:spChg chg="add del mod">
          <ac:chgData name="富新 王" userId="6eeb3958bd99e374" providerId="LiveId" clId="{845DDC1C-3EA4-458B-9156-F38D9757118D}" dt="2023-04-22T16:56:22.087" v="902"/>
          <ac:spMkLst>
            <pc:docMk/>
            <pc:sldMk cId="391300713" sldId="479"/>
            <ac:spMk id="3" creationId="{ADC12D13-B7C3-8916-C88C-E6C4F9C79C3F}"/>
          </ac:spMkLst>
        </pc:spChg>
        <pc:spChg chg="del">
          <ac:chgData name="富新 王" userId="6eeb3958bd99e374" providerId="LiveId" clId="{845DDC1C-3EA4-458B-9156-F38D9757118D}" dt="2023-04-22T16:56:21.526" v="901" actId="478"/>
          <ac:spMkLst>
            <pc:docMk/>
            <pc:sldMk cId="391300713" sldId="479"/>
            <ac:spMk id="4" creationId="{00000000-0000-0000-0000-000000000000}"/>
          </ac:spMkLst>
        </pc:spChg>
        <pc:spChg chg="mod">
          <ac:chgData name="富新 王" userId="6eeb3958bd99e374" providerId="LiveId" clId="{845DDC1C-3EA4-458B-9156-F38D9757118D}" dt="2023-04-22T16:56:18.955" v="900"/>
          <ac:spMkLst>
            <pc:docMk/>
            <pc:sldMk cId="391300713" sldId="479"/>
            <ac:spMk id="46" creationId="{00000000-0000-0000-0000-000000000000}"/>
          </ac:spMkLst>
        </pc:spChg>
        <pc:graphicFrameChg chg="add mod modGraphic">
          <ac:chgData name="富新 王" userId="6eeb3958bd99e374" providerId="LiveId" clId="{845DDC1C-3EA4-458B-9156-F38D9757118D}" dt="2023-04-22T17:00:54.211" v="1056" actId="20577"/>
          <ac:graphicFrameMkLst>
            <pc:docMk/>
            <pc:sldMk cId="391300713" sldId="479"/>
            <ac:graphicFrameMk id="5" creationId="{57C4394C-BFA0-6B2C-A53B-EFA337912C58}"/>
          </ac:graphicFrameMkLst>
        </pc:graphicFrameChg>
      </pc:sldChg>
    </pc:docChg>
  </pc:docChgLst>
  <pc:docChgLst>
    <pc:chgData name="富新 王" userId="6eeb3958bd99e374" providerId="LiveId" clId="{CFB95009-D930-47A7-8858-0CC6008CF6D1}"/>
    <pc:docChg chg="undo custSel modSld">
      <pc:chgData name="富新 王" userId="6eeb3958bd99e374" providerId="LiveId" clId="{CFB95009-D930-47A7-8858-0CC6008CF6D1}" dt="2023-11-13T07:45:41.653" v="149"/>
      <pc:docMkLst>
        <pc:docMk/>
      </pc:docMkLst>
      <pc:sldChg chg="modSp mod">
        <pc:chgData name="富新 王" userId="6eeb3958bd99e374" providerId="LiveId" clId="{CFB95009-D930-47A7-8858-0CC6008CF6D1}" dt="2023-11-13T03:31:28.931" v="2" actId="20577"/>
        <pc:sldMkLst>
          <pc:docMk/>
          <pc:sldMk cId="0" sldId="363"/>
        </pc:sldMkLst>
        <pc:spChg chg="mod">
          <ac:chgData name="富新 王" userId="6eeb3958bd99e374" providerId="LiveId" clId="{CFB95009-D930-47A7-8858-0CC6008CF6D1}" dt="2023-11-13T03:31:28.931" v="2" actId="20577"/>
          <ac:spMkLst>
            <pc:docMk/>
            <pc:sldMk cId="0" sldId="363"/>
            <ac:spMk id="6" creationId="{00000000-0000-0000-0000-000000000000}"/>
          </ac:spMkLst>
        </pc:spChg>
      </pc:sldChg>
      <pc:sldChg chg="modSp mod">
        <pc:chgData name="富新 王" userId="6eeb3958bd99e374" providerId="LiveId" clId="{CFB95009-D930-47A7-8858-0CC6008CF6D1}" dt="2023-11-13T03:35:06.941" v="28" actId="20577"/>
        <pc:sldMkLst>
          <pc:docMk/>
          <pc:sldMk cId="775674857" sldId="400"/>
        </pc:sldMkLst>
        <pc:spChg chg="mod">
          <ac:chgData name="富新 王" userId="6eeb3958bd99e374" providerId="LiveId" clId="{CFB95009-D930-47A7-8858-0CC6008CF6D1}" dt="2023-11-13T03:34:47.382" v="26" actId="20577"/>
          <ac:spMkLst>
            <pc:docMk/>
            <pc:sldMk cId="775674857" sldId="400"/>
            <ac:spMk id="6" creationId="{A8492E77-EE08-513E-A0A9-0D9CD0508EBA}"/>
          </ac:spMkLst>
        </pc:spChg>
        <pc:spChg chg="mod">
          <ac:chgData name="富新 王" userId="6eeb3958bd99e374" providerId="LiveId" clId="{CFB95009-D930-47A7-8858-0CC6008CF6D1}" dt="2023-11-13T03:35:06.941" v="28" actId="20577"/>
          <ac:spMkLst>
            <pc:docMk/>
            <pc:sldMk cId="775674857" sldId="400"/>
            <ac:spMk id="11" creationId="{FEF49468-ACAC-5533-52D3-2DE431E28530}"/>
          </ac:spMkLst>
        </pc:spChg>
        <pc:spChg chg="mod">
          <ac:chgData name="富新 王" userId="6eeb3958bd99e374" providerId="LiveId" clId="{CFB95009-D930-47A7-8858-0CC6008CF6D1}" dt="2023-11-13T03:34:09.230" v="20" actId="404"/>
          <ac:spMkLst>
            <pc:docMk/>
            <pc:sldMk cId="775674857" sldId="400"/>
            <ac:spMk id="15" creationId="{431F9B4E-89EB-2491-8875-E98EDA268CC3}"/>
          </ac:spMkLst>
        </pc:spChg>
      </pc:sldChg>
      <pc:sldChg chg="addSp delSp modSp mod">
        <pc:chgData name="富新 王" userId="6eeb3958bd99e374" providerId="LiveId" clId="{CFB95009-D930-47A7-8858-0CC6008CF6D1}" dt="2023-11-13T07:40:15.842" v="99"/>
        <pc:sldMkLst>
          <pc:docMk/>
          <pc:sldMk cId="1843195978" sldId="401"/>
        </pc:sldMkLst>
        <pc:spChg chg="mod">
          <ac:chgData name="富新 王" userId="6eeb3958bd99e374" providerId="LiveId" clId="{CFB95009-D930-47A7-8858-0CC6008CF6D1}" dt="2023-11-13T03:42:42.774" v="70" actId="20577"/>
          <ac:spMkLst>
            <pc:docMk/>
            <pc:sldMk cId="1843195978" sldId="401"/>
            <ac:spMk id="6" creationId="{14B8FC6A-AC5D-7BD4-D7EB-A98AB0A5C9C0}"/>
          </ac:spMkLst>
        </pc:spChg>
        <pc:spChg chg="mod">
          <ac:chgData name="富新 王" userId="6eeb3958bd99e374" providerId="LiveId" clId="{CFB95009-D930-47A7-8858-0CC6008CF6D1}" dt="2023-11-13T07:40:15.842" v="99"/>
          <ac:spMkLst>
            <pc:docMk/>
            <pc:sldMk cId="1843195978" sldId="401"/>
            <ac:spMk id="8" creationId="{0A9F6B32-E7AD-E350-5118-9BB70B4520B5}"/>
          </ac:spMkLst>
        </pc:spChg>
        <pc:spChg chg="mod">
          <ac:chgData name="富新 王" userId="6eeb3958bd99e374" providerId="LiveId" clId="{CFB95009-D930-47A7-8858-0CC6008CF6D1}" dt="2023-11-13T03:42:38.083" v="68" actId="20577"/>
          <ac:spMkLst>
            <pc:docMk/>
            <pc:sldMk cId="1843195978" sldId="401"/>
            <ac:spMk id="46" creationId="{00000000-0000-0000-0000-000000000000}"/>
          </ac:spMkLst>
        </pc:spChg>
        <pc:picChg chg="add del">
          <ac:chgData name="富新 王" userId="6eeb3958bd99e374" providerId="LiveId" clId="{CFB95009-D930-47A7-8858-0CC6008CF6D1}" dt="2023-11-13T07:39:40.968" v="77" actId="22"/>
          <ac:picMkLst>
            <pc:docMk/>
            <pc:sldMk cId="1843195978" sldId="401"/>
            <ac:picMk id="3" creationId="{8ECB93FC-CB92-9ED8-F2DD-FB3AE4326042}"/>
          </ac:picMkLst>
        </pc:picChg>
      </pc:sldChg>
      <pc:sldChg chg="modSp mod">
        <pc:chgData name="富新 王" userId="6eeb3958bd99e374" providerId="LiveId" clId="{CFB95009-D930-47A7-8858-0CC6008CF6D1}" dt="2023-11-13T03:35:53.302" v="41" actId="20577"/>
        <pc:sldMkLst>
          <pc:docMk/>
          <pc:sldMk cId="2546587997" sldId="402"/>
        </pc:sldMkLst>
        <pc:spChg chg="mod">
          <ac:chgData name="富新 王" userId="6eeb3958bd99e374" providerId="LiveId" clId="{CFB95009-D930-47A7-8858-0CC6008CF6D1}" dt="2023-11-13T03:35:53.302" v="41" actId="20577"/>
          <ac:spMkLst>
            <pc:docMk/>
            <pc:sldMk cId="2546587997" sldId="402"/>
            <ac:spMk id="11" creationId="{FEF49468-ACAC-5533-52D3-2DE431E28530}"/>
          </ac:spMkLst>
        </pc:spChg>
        <pc:spChg chg="mod">
          <ac:chgData name="富新 王" userId="6eeb3958bd99e374" providerId="LiveId" clId="{CFB95009-D930-47A7-8858-0CC6008CF6D1}" dt="2023-11-13T03:35:44.791" v="37" actId="20577"/>
          <ac:spMkLst>
            <pc:docMk/>
            <pc:sldMk cId="2546587997" sldId="402"/>
            <ac:spMk id="15" creationId="{431F9B4E-89EB-2491-8875-E98EDA268CC3}"/>
          </ac:spMkLst>
        </pc:spChg>
      </pc:sldChg>
      <pc:sldChg chg="modSp mod">
        <pc:chgData name="富新 王" userId="6eeb3958bd99e374" providerId="LiveId" clId="{CFB95009-D930-47A7-8858-0CC6008CF6D1}" dt="2023-11-13T03:35:31.753" v="33" actId="20577"/>
        <pc:sldMkLst>
          <pc:docMk/>
          <pc:sldMk cId="2820654798" sldId="404"/>
        </pc:sldMkLst>
        <pc:spChg chg="mod">
          <ac:chgData name="富新 王" userId="6eeb3958bd99e374" providerId="LiveId" clId="{CFB95009-D930-47A7-8858-0CC6008CF6D1}" dt="2023-11-13T03:35:31.753" v="33" actId="20577"/>
          <ac:spMkLst>
            <pc:docMk/>
            <pc:sldMk cId="2820654798" sldId="404"/>
            <ac:spMk id="11" creationId="{FEF49468-ACAC-5533-52D3-2DE431E28530}"/>
          </ac:spMkLst>
        </pc:spChg>
        <pc:spChg chg="mod">
          <ac:chgData name="富新 王" userId="6eeb3958bd99e374" providerId="LiveId" clId="{CFB95009-D930-47A7-8858-0CC6008CF6D1}" dt="2023-11-13T03:35:24.981" v="30" actId="20577"/>
          <ac:spMkLst>
            <pc:docMk/>
            <pc:sldMk cId="2820654798" sldId="404"/>
            <ac:spMk id="15" creationId="{431F9B4E-89EB-2491-8875-E98EDA268CC3}"/>
          </ac:spMkLst>
        </pc:spChg>
      </pc:sldChg>
      <pc:sldChg chg="modSp mod">
        <pc:chgData name="富新 王" userId="6eeb3958bd99e374" providerId="LiveId" clId="{CFB95009-D930-47A7-8858-0CC6008CF6D1}" dt="2023-11-13T07:45:41.653" v="149"/>
        <pc:sldMkLst>
          <pc:docMk/>
          <pc:sldMk cId="3471514805" sldId="481"/>
        </pc:sldMkLst>
        <pc:spChg chg="mod">
          <ac:chgData name="富新 王" userId="6eeb3958bd99e374" providerId="LiveId" clId="{CFB95009-D930-47A7-8858-0CC6008CF6D1}" dt="2023-11-13T07:45:41.653" v="149"/>
          <ac:spMkLst>
            <pc:docMk/>
            <pc:sldMk cId="3471514805" sldId="481"/>
            <ac:spMk id="6" creationId="{14B8FC6A-AC5D-7BD4-D7EB-A98AB0A5C9C0}"/>
          </ac:spMkLst>
        </pc:spChg>
        <pc:spChg chg="mod">
          <ac:chgData name="富新 王" userId="6eeb3958bd99e374" providerId="LiveId" clId="{CFB95009-D930-47A7-8858-0CC6008CF6D1}" dt="2023-11-13T07:44:04.794" v="142" actId="1076"/>
          <ac:spMkLst>
            <pc:docMk/>
            <pc:sldMk cId="3471514805" sldId="481"/>
            <ac:spMk id="7" creationId="{9BA9C765-866F-E0F5-9CDF-216368500A3B}"/>
          </ac:spMkLst>
        </pc:spChg>
        <pc:picChg chg="mod">
          <ac:chgData name="富新 王" userId="6eeb3958bd99e374" providerId="LiveId" clId="{CFB95009-D930-47A7-8858-0CC6008CF6D1}" dt="2023-11-13T07:44:04.794" v="142" actId="1076"/>
          <ac:picMkLst>
            <pc:docMk/>
            <pc:sldMk cId="3471514805" sldId="481"/>
            <ac:picMk id="5" creationId="{8A7972D6-93C2-9D3C-A695-3F9433E6C718}"/>
          </ac:picMkLst>
        </pc:picChg>
      </pc:sldChg>
      <pc:sldChg chg="addSp delSp modSp mod">
        <pc:chgData name="富新 王" userId="6eeb3958bd99e374" providerId="LiveId" clId="{CFB95009-D930-47A7-8858-0CC6008CF6D1}" dt="2023-11-13T03:45:11.918" v="74" actId="1076"/>
        <pc:sldMkLst>
          <pc:docMk/>
          <pc:sldMk cId="504819857" sldId="486"/>
        </pc:sldMkLst>
        <pc:picChg chg="del">
          <ac:chgData name="富新 王" userId="6eeb3958bd99e374" providerId="LiveId" clId="{CFB95009-D930-47A7-8858-0CC6008CF6D1}" dt="2023-11-13T03:31:18.674" v="0" actId="478"/>
          <ac:picMkLst>
            <pc:docMk/>
            <pc:sldMk cId="504819857" sldId="486"/>
            <ac:picMk id="12" creationId="{B59CCC93-6FF6-7505-B82B-B91435407E35}"/>
          </ac:picMkLst>
        </pc:picChg>
        <pc:picChg chg="add mod">
          <ac:chgData name="富新 王" userId="6eeb3958bd99e374" providerId="LiveId" clId="{CFB95009-D930-47A7-8858-0CC6008CF6D1}" dt="2023-11-13T03:45:11.918" v="74" actId="1076"/>
          <ac:picMkLst>
            <pc:docMk/>
            <pc:sldMk cId="504819857" sldId="486"/>
            <ac:picMk id="13" creationId="{468E1C49-C941-D5C2-C621-3644601CBF69}"/>
          </ac:picMkLst>
        </pc:picChg>
      </pc:sldChg>
    </pc:docChg>
  </pc:docChgLst>
  <pc:docChgLst>
    <pc:chgData name="富新 王" userId="6eeb3958bd99e374" providerId="LiveId" clId="{F34191E8-22A6-4A3E-939C-AF0EA2FE5E73}"/>
    <pc:docChg chg="undo custSel delSld modSld">
      <pc:chgData name="富新 王" userId="6eeb3958bd99e374" providerId="LiveId" clId="{F34191E8-22A6-4A3E-939C-AF0EA2FE5E73}" dt="2023-12-12T07:50:44.823" v="30" actId="20577"/>
      <pc:docMkLst>
        <pc:docMk/>
      </pc:docMkLst>
      <pc:sldChg chg="modSp mod modNotesTx">
        <pc:chgData name="富新 王" userId="6eeb3958bd99e374" providerId="LiveId" clId="{F34191E8-22A6-4A3E-939C-AF0EA2FE5E73}" dt="2023-12-12T07:27:33.485" v="9"/>
        <pc:sldMkLst>
          <pc:docMk/>
          <pc:sldMk cId="0" sldId="360"/>
        </pc:sldMkLst>
        <pc:spChg chg="mod">
          <ac:chgData name="富新 王" userId="6eeb3958bd99e374" providerId="LiveId" clId="{F34191E8-22A6-4A3E-939C-AF0EA2FE5E73}" dt="2023-12-12T07:27:33.485" v="9"/>
          <ac:spMkLst>
            <pc:docMk/>
            <pc:sldMk cId="0" sldId="360"/>
            <ac:spMk id="10" creationId="{7AC730B8-57AE-C1BA-0061-C7D96C79D04E}"/>
          </ac:spMkLst>
        </pc:spChg>
      </pc:sldChg>
      <pc:sldChg chg="modSp mod">
        <pc:chgData name="富新 王" userId="6eeb3958bd99e374" providerId="LiveId" clId="{F34191E8-22A6-4A3E-939C-AF0EA2FE5E73}" dt="2023-12-12T07:50:44.823" v="30" actId="20577"/>
        <pc:sldMkLst>
          <pc:docMk/>
          <pc:sldMk cId="0" sldId="374"/>
        </pc:sldMkLst>
        <pc:spChg chg="mod">
          <ac:chgData name="富新 王" userId="6eeb3958bd99e374" providerId="LiveId" clId="{F34191E8-22A6-4A3E-939C-AF0EA2FE5E73}" dt="2023-12-12T07:50:44.823" v="30" actId="20577"/>
          <ac:spMkLst>
            <pc:docMk/>
            <pc:sldMk cId="0" sldId="374"/>
            <ac:spMk id="2" creationId="{E563EC4D-9606-04D7-1EE1-73D82FFDD1F5}"/>
          </ac:spMkLst>
        </pc:spChg>
      </pc:sldChg>
      <pc:sldChg chg="del">
        <pc:chgData name="富新 王" userId="6eeb3958bd99e374" providerId="LiveId" clId="{F34191E8-22A6-4A3E-939C-AF0EA2FE5E73}" dt="2023-12-12T07:28:34.911" v="10" actId="47"/>
        <pc:sldMkLst>
          <pc:docMk/>
          <pc:sldMk cId="3039712665" sldId="476"/>
        </pc:sldMkLst>
      </pc:sldChg>
      <pc:sldChg chg="modSp mod">
        <pc:chgData name="富新 王" userId="6eeb3958bd99e374" providerId="LiveId" clId="{F34191E8-22A6-4A3E-939C-AF0EA2FE5E73}" dt="2023-12-12T07:44:27.220" v="22"/>
        <pc:sldMkLst>
          <pc:docMk/>
          <pc:sldMk cId="815318780" sldId="485"/>
        </pc:sldMkLst>
        <pc:spChg chg="mod">
          <ac:chgData name="富新 王" userId="6eeb3958bd99e374" providerId="LiveId" clId="{F34191E8-22A6-4A3E-939C-AF0EA2FE5E73}" dt="2023-12-12T07:44:27.220" v="22"/>
          <ac:spMkLst>
            <pc:docMk/>
            <pc:sldMk cId="815318780" sldId="485"/>
            <ac:spMk id="6" creationId="{14B8FC6A-AC5D-7BD4-D7EB-A98AB0A5C9C0}"/>
          </ac:spMkLst>
        </pc:spChg>
      </pc:sldChg>
      <pc:sldChg chg="modSp mod">
        <pc:chgData name="富新 王" userId="6eeb3958bd99e374" providerId="LiveId" clId="{F34191E8-22A6-4A3E-939C-AF0EA2FE5E73}" dt="2023-12-12T07:30:02.696" v="16" actId="403"/>
        <pc:sldMkLst>
          <pc:docMk/>
          <pc:sldMk cId="504819857" sldId="486"/>
        </pc:sldMkLst>
        <pc:spChg chg="mod">
          <ac:chgData name="富新 王" userId="6eeb3958bd99e374" providerId="LiveId" clId="{F34191E8-22A6-4A3E-939C-AF0EA2FE5E73}" dt="2023-12-12T07:30:02.696" v="16" actId="403"/>
          <ac:spMkLst>
            <pc:docMk/>
            <pc:sldMk cId="504819857" sldId="486"/>
            <ac:spMk id="11" creationId="{6460AF0D-3619-FAB4-F44B-14465C379339}"/>
          </ac:spMkLst>
        </pc:spChg>
      </pc:sldChg>
    </pc:docChg>
  </pc:docChgLst>
  <pc:docChgLst>
    <pc:chgData name="富新 王" userId="6eeb3958bd99e374" providerId="LiveId" clId="{DF723E43-6DCE-4BDD-BD48-95F3D3D65AE2}"/>
    <pc:docChg chg="modSld">
      <pc:chgData name="富新 王" userId="6eeb3958bd99e374" providerId="LiveId" clId="{DF723E43-6DCE-4BDD-BD48-95F3D3D65AE2}" dt="2023-12-12T15:39:27.777" v="3" actId="20577"/>
      <pc:docMkLst>
        <pc:docMk/>
      </pc:docMkLst>
      <pc:sldChg chg="modSp mod">
        <pc:chgData name="富新 王" userId="6eeb3958bd99e374" providerId="LiveId" clId="{DF723E43-6DCE-4BDD-BD48-95F3D3D65AE2}" dt="2023-12-12T15:39:27.777" v="3" actId="20577"/>
        <pc:sldMkLst>
          <pc:docMk/>
          <pc:sldMk cId="0" sldId="374"/>
        </pc:sldMkLst>
        <pc:spChg chg="mod">
          <ac:chgData name="富新 王" userId="6eeb3958bd99e374" providerId="LiveId" clId="{DF723E43-6DCE-4BDD-BD48-95F3D3D65AE2}" dt="2023-12-12T15:39:27.777" v="3" actId="20577"/>
          <ac:spMkLst>
            <pc:docMk/>
            <pc:sldMk cId="0" sldId="374"/>
            <ac:spMk id="2" creationId="{E563EC4D-9606-04D7-1EE1-73D82FFDD1F5}"/>
          </ac:spMkLst>
        </pc:spChg>
      </pc:sldChg>
    </pc:docChg>
  </pc:docChgLst>
  <pc:docChgLst>
    <pc:chgData name="富新 王" userId="6eeb3958bd99e374" providerId="LiveId" clId="{844F904B-382E-452C-88E2-222F3F68D18B}"/>
    <pc:docChg chg="modSld">
      <pc:chgData name="富新 王" userId="6eeb3958bd99e374" providerId="LiveId" clId="{844F904B-382E-452C-88E2-222F3F68D18B}" dt="2023-04-08T13:52:59.793" v="19" actId="20577"/>
      <pc:docMkLst>
        <pc:docMk/>
      </pc:docMkLst>
      <pc:sldChg chg="modSp mod">
        <pc:chgData name="富新 王" userId="6eeb3958bd99e374" providerId="LiveId" clId="{844F904B-382E-452C-88E2-222F3F68D18B}" dt="2023-04-08T13:52:59.793" v="19" actId="20577"/>
        <pc:sldMkLst>
          <pc:docMk/>
          <pc:sldMk cId="0" sldId="397"/>
        </pc:sldMkLst>
        <pc:spChg chg="mod">
          <ac:chgData name="富新 王" userId="6eeb3958bd99e374" providerId="LiveId" clId="{844F904B-382E-452C-88E2-222F3F68D18B}" dt="2023-04-08T09:27:59.481" v="17"/>
          <ac:spMkLst>
            <pc:docMk/>
            <pc:sldMk cId="0" sldId="397"/>
            <ac:spMk id="2" creationId="{00000000-0000-0000-0000-000000000000}"/>
          </ac:spMkLst>
        </pc:spChg>
        <pc:spChg chg="mod">
          <ac:chgData name="富新 王" userId="6eeb3958bd99e374" providerId="LiveId" clId="{844F904B-382E-452C-88E2-222F3F68D18B}" dt="2023-04-08T13:52:59.793" v="19" actId="20577"/>
          <ac:spMkLst>
            <pc:docMk/>
            <pc:sldMk cId="0" sldId="397"/>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B4AB03-2860-45B8-A0D7-FC995FC3A829}" type="datetimeFigureOut">
              <a:rPr lang="zh-CN" altLang="en-US" smtClean="0"/>
              <a:t>2023/12/12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39F219-1042-48FF-8657-2E904DD7C5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39F219-1042-48FF-8657-2E904DD7C54C}" type="slidenum">
              <a:rPr lang="zh-CN" altLang="en-US" smtClean="0"/>
              <a:t>1</a:t>
            </a:fld>
            <a:endParaRPr lang="zh-CN" altLang="en-US"/>
          </a:p>
        </p:txBody>
      </p:sp>
    </p:spTree>
    <p:extLst>
      <p:ext uri="{BB962C8B-B14F-4D97-AF65-F5344CB8AC3E}">
        <p14:creationId xmlns:p14="http://schemas.microsoft.com/office/powerpoint/2010/main" val="3480195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研究点一的可行性分析分为两个方面，首先是数据集的分析。</a:t>
            </a:r>
            <a:br>
              <a:rPr lang="en-US" altLang="zh-CN" b="0" dirty="0"/>
            </a:br>
            <a:r>
              <a:rPr lang="en-US" altLang="zh-CN" b="0" dirty="0"/>
              <a:t>20</a:t>
            </a:r>
            <a:r>
              <a:rPr lang="zh-CN" altLang="en-US" b="0" dirty="0"/>
              <a:t>年的</a:t>
            </a:r>
            <a:r>
              <a:rPr lang="en-US" altLang="zh-CN" sz="1200" b="0" dirty="0"/>
              <a:t>Benchmark</a:t>
            </a:r>
            <a:r>
              <a:rPr lang="zh-CN" altLang="en-US" sz="1200" b="0" dirty="0"/>
              <a:t>中共包含了</a:t>
            </a:r>
            <a:r>
              <a:rPr lang="en-US" altLang="zh-CN" sz="1200" b="0" dirty="0"/>
              <a:t>11</a:t>
            </a:r>
            <a:r>
              <a:rPr lang="zh-CN" altLang="en-US" sz="1200" b="0" dirty="0"/>
              <a:t>个统一格式的数据集，这些数据集的挑战是往往是无纹理、遮挡、对称和光照变化。而透明物体和高反光物体的权威数据集目前还很少。</a:t>
            </a:r>
            <a:br>
              <a:rPr lang="en-US" altLang="zh-CN" sz="1200" b="0" dirty="0"/>
            </a:br>
            <a:r>
              <a:rPr lang="zh-CN" altLang="en-US" sz="1200" b="0" dirty="0"/>
              <a:t>另外，</a:t>
            </a:r>
            <a:r>
              <a:rPr lang="en-US" altLang="zh-CN" sz="1200" b="0" dirty="0"/>
              <a:t>BOP</a:t>
            </a:r>
            <a:r>
              <a:rPr lang="zh-CN" altLang="en-US" sz="1200" b="0" dirty="0"/>
              <a:t>给我们给我们提供了一套可参考的制作数据集的方法以及统一的数据格式，使得我们在制作的时候能够有所参考。</a:t>
            </a:r>
            <a:endParaRPr lang="en-US" altLang="zh-CN" sz="1200" b="0" dirty="0"/>
          </a:p>
          <a:p>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11</a:t>
            </a:fld>
            <a:endParaRPr lang="zh-CN" altLang="en-US"/>
          </a:p>
        </p:txBody>
      </p:sp>
    </p:spTree>
    <p:extLst>
      <p:ext uri="{BB962C8B-B14F-4D97-AF65-F5344CB8AC3E}">
        <p14:creationId xmlns:p14="http://schemas.microsoft.com/office/powerpoint/2010/main" val="27507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t>可行性分析第二点是实时性分析，</a:t>
            </a:r>
            <a:r>
              <a:rPr lang="en-US" altLang="zh-CN" sz="1200" dirty="0"/>
              <a:t>2020</a:t>
            </a:r>
            <a:r>
              <a:rPr lang="zh-CN" altLang="en-US" sz="1200" dirty="0"/>
              <a:t>年发表的</a:t>
            </a:r>
            <a:r>
              <a:rPr lang="en-US" altLang="zh-CN" sz="1200" dirty="0" err="1"/>
              <a:t>EfficientPose</a:t>
            </a:r>
            <a:r>
              <a:rPr lang="zh-CN" altLang="en-US" sz="1200" dirty="0"/>
              <a:t>是一种高度可扩展的端到端</a:t>
            </a:r>
            <a:r>
              <a:rPr lang="en-US" altLang="zh-CN" sz="1200" dirty="0"/>
              <a:t>6D</a:t>
            </a:r>
            <a:r>
              <a:rPr lang="zh-CN" altLang="en-US" sz="1200" dirty="0"/>
              <a:t>物体姿态估计方法，能在</a:t>
            </a:r>
            <a:r>
              <a:rPr lang="en-US" altLang="zh-CN" sz="1200" dirty="0"/>
              <a:t>2080</a:t>
            </a:r>
            <a:r>
              <a:rPr lang="zh-CN" altLang="en-US" sz="1200" dirty="0"/>
              <a:t>上达到</a:t>
            </a:r>
            <a:r>
              <a:rPr lang="en-US" altLang="zh-CN" sz="1200" dirty="0"/>
              <a:t>27FPS</a:t>
            </a:r>
            <a:r>
              <a:rPr lang="zh-CN" altLang="en-US" sz="1200" dirty="0"/>
              <a:t>，它能够</a:t>
            </a:r>
            <a:r>
              <a:rPr lang="zh-CN" altLang="en-US" sz="1200" b="0" dirty="0"/>
              <a:t>使位姿估计的时间和物体的数量几乎无关，本课题也将基于这个网络进行改进，进一步提高实时性并使其能够运用到</a:t>
            </a:r>
            <a:r>
              <a:rPr lang="en-US" altLang="zh-CN" sz="1200" b="0" dirty="0"/>
              <a:t>RGBD</a:t>
            </a:r>
            <a:r>
              <a:rPr lang="zh-CN" altLang="en-US" sz="1200" b="0" dirty="0"/>
              <a:t>的位姿估计中。</a:t>
            </a:r>
            <a:endParaRPr lang="zh-CN" altLang="en-US" b="0"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12</a:t>
            </a:fld>
            <a:endParaRPr lang="zh-CN" altLang="en-US"/>
          </a:p>
        </p:txBody>
      </p:sp>
    </p:spTree>
    <p:extLst>
      <p:ext uri="{BB962C8B-B14F-4D97-AF65-F5344CB8AC3E}">
        <p14:creationId xmlns:p14="http://schemas.microsoft.com/office/powerpoint/2010/main" val="339694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研究点二是</a:t>
            </a:r>
            <a:r>
              <a:rPr lang="zh-CN" altLang="en-US" sz="1800" b="1" dirty="0">
                <a:solidFill>
                  <a:srgbClr val="314371"/>
                </a:solidFill>
                <a:cs typeface="+mn-ea"/>
                <a:sym typeface="+mn-lt"/>
              </a:rPr>
              <a:t>面向重度遮挡的位姿估计方法</a:t>
            </a:r>
            <a:endParaRPr lang="en-US" altLang="zh-CN" sz="1800" b="1" dirty="0">
              <a:solidFill>
                <a:srgbClr val="314371"/>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00" dirty="0">
                <a:solidFill>
                  <a:srgbClr val="314371"/>
                </a:solidFill>
                <a:effectLst/>
                <a:latin typeface="Times New Roman" panose="02020603050405020304" pitchFamily="18" charset="0"/>
                <a:ea typeface="宋体" panose="02010600030101010101" pitchFamily="2" charset="-122"/>
                <a:cs typeface="+mn-ea"/>
                <a:sym typeface="+mn-lt"/>
              </a:rPr>
              <a:t>在混合现实应用、机器人抓取领域，</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遮挡的情况非常常见，而遮挡情况下估计物体的位姿信息一直是个挑战。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所以本课题将</a:t>
            </a:r>
            <a:r>
              <a:rPr lang="zh-CN" altLang="en-US" sz="4000" dirty="0"/>
              <a:t>设计特征提取模块提高重度遮挡条件下的位姿估计准确度。</a:t>
            </a:r>
            <a:endParaRPr lang="en-US" altLang="zh-CN"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kern="100" dirty="0">
                <a:effectLst/>
                <a:latin typeface="Times New Roman" panose="02020603050405020304" pitchFamily="18" charset="0"/>
                <a:ea typeface="宋体" panose="02010600030101010101" pitchFamily="2" charset="-122"/>
                <a:cs typeface="Times New Roman" panose="02020603050405020304" pitchFamily="18" charset="0"/>
              </a:rPr>
              <a:t>创新点有两个，</a:t>
            </a:r>
            <a:endParaRPr lang="en-US" altLang="zh-CN" sz="4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kern="100" dirty="0">
                <a:effectLst/>
                <a:latin typeface="Times New Roman" panose="02020603050405020304" pitchFamily="18" charset="0"/>
                <a:ea typeface="宋体" panose="02010600030101010101" pitchFamily="2" charset="-122"/>
                <a:cs typeface="Times New Roman" panose="02020603050405020304" pitchFamily="18" charset="0"/>
              </a:rPr>
              <a:t>第一个是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研究在网络中引入注意力机制，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设计特征提取模块，</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有效利用隐藏在图像中的非局部特征，突出重要特征；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第二个，</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kern="100" dirty="0">
                <a:effectLst/>
                <a:latin typeface="Times New Roman" panose="02020603050405020304" pitchFamily="18" charset="0"/>
                <a:ea typeface="宋体" panose="02010600030101010101" pitchFamily="2" charset="-122"/>
              </a:rPr>
              <a:t>RGB</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信息和深度信息分别代表颜色特征和几何特征，这两种特征各有特点，所以本文还同时设计一个特征融合模块，融合颜色信息和几何信息，使得网络能够在严重遮挡的情况下恢复物体的姿态，从而提高预测的精度。</a:t>
            </a:r>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13</a:t>
            </a:fld>
            <a:endParaRPr lang="zh-CN" altLang="en-US"/>
          </a:p>
        </p:txBody>
      </p:sp>
    </p:spTree>
    <p:extLst>
      <p:ext uri="{BB962C8B-B14F-4D97-AF65-F5344CB8AC3E}">
        <p14:creationId xmlns:p14="http://schemas.microsoft.com/office/powerpoint/2010/main" val="421893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针对研究点二的可行性分析分为两个方面，首先是</a:t>
            </a:r>
            <a:r>
              <a:rPr lang="en-US" altLang="zh-CN" sz="1200" dirty="0"/>
              <a:t>2021</a:t>
            </a:r>
            <a:r>
              <a:rPr lang="zh-CN" altLang="en-US" sz="1200" dirty="0"/>
              <a:t>年发表的参考文献</a:t>
            </a:r>
            <a:r>
              <a:rPr lang="en-US" altLang="zh-CN" sz="1200" dirty="0"/>
              <a:t>4</a:t>
            </a:r>
            <a:r>
              <a:rPr lang="zh-CN" altLang="en-US" sz="1200" dirty="0"/>
              <a:t>中验证了注意力机制能够显著降低噪音和遮挡对网络的影响，使物体能够在严重遮挡下恢复位姿。</a:t>
            </a:r>
            <a:br>
              <a:rPr lang="en-US" altLang="zh-CN" sz="1200" dirty="0"/>
            </a:br>
            <a:r>
              <a:rPr lang="zh-CN" altLang="en-US" sz="1200" dirty="0"/>
              <a:t>其次是</a:t>
            </a:r>
            <a:r>
              <a:rPr lang="en-US" altLang="zh-CN" sz="1200" dirty="0"/>
              <a:t>19</a:t>
            </a:r>
            <a:r>
              <a:rPr lang="zh-CN" altLang="en-US" sz="1200" dirty="0"/>
              <a:t>年发表的</a:t>
            </a:r>
            <a:r>
              <a:rPr lang="en-US" altLang="zh-CN" sz="1200" dirty="0" err="1"/>
              <a:t>DenseFusion</a:t>
            </a:r>
            <a:r>
              <a:rPr lang="zh-CN" altLang="en-US" sz="1200" dirty="0"/>
              <a:t>验证了</a:t>
            </a:r>
            <a:r>
              <a:rPr lang="zh-CN" altLang="en-US" sz="1200" b="0" dirty="0"/>
              <a:t>结合几何信息和颜色信息能够极大的提升网络在严重遮挡下的鲁棒性。</a:t>
            </a: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14</a:t>
            </a:fld>
            <a:endParaRPr lang="zh-CN" altLang="en-US"/>
          </a:p>
        </p:txBody>
      </p:sp>
    </p:spTree>
    <p:extLst>
      <p:ext uri="{BB962C8B-B14F-4D97-AF65-F5344CB8AC3E}">
        <p14:creationId xmlns:p14="http://schemas.microsoft.com/office/powerpoint/2010/main" val="3582268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最后是研究点三，本课题将结合前两个研究点设计并实现一个基于</a:t>
            </a:r>
            <a:r>
              <a:rPr lang="en-US" altLang="zh-CN" dirty="0"/>
              <a:t>MR</a:t>
            </a:r>
            <a:r>
              <a:rPr lang="zh-CN" altLang="en-US" dirty="0"/>
              <a:t>的零部件辅助装配系统，使用本文的方法对</a:t>
            </a:r>
            <a:r>
              <a:rPr lang="zh-CN" altLang="en-US" b="1" dirty="0"/>
              <a:t>遮挡条件</a:t>
            </a:r>
            <a:r>
              <a:rPr lang="zh-CN" altLang="en-US" dirty="0"/>
              <a:t>下的</a:t>
            </a:r>
            <a:r>
              <a:rPr lang="zh-CN" altLang="en-US" b="1" dirty="0"/>
              <a:t>高反光</a:t>
            </a:r>
            <a:r>
              <a:rPr lang="zh-CN" altLang="en-US" dirty="0"/>
              <a:t>零部件进行位姿估计，并引导装配人员进行装配操作。以验证本课题的研究成果。</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15</a:t>
            </a:fld>
            <a:endParaRPr lang="zh-CN" altLang="en-US"/>
          </a:p>
        </p:txBody>
      </p:sp>
    </p:spTree>
    <p:extLst>
      <p:ext uri="{BB962C8B-B14F-4D97-AF65-F5344CB8AC3E}">
        <p14:creationId xmlns:p14="http://schemas.microsoft.com/office/powerpoint/2010/main" val="25042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CB7059-5012-4BE8-B9AC-16C559751B59}"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工作计划方面， 将按照研究路线展开，在对应的阶段产出对应的成果。</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17</a:t>
            </a:fld>
            <a:endParaRPr lang="zh-CN" altLang="en-US"/>
          </a:p>
        </p:txBody>
      </p:sp>
    </p:spTree>
    <p:extLst>
      <p:ext uri="{BB962C8B-B14F-4D97-AF65-F5344CB8AC3E}">
        <p14:creationId xmlns:p14="http://schemas.microsoft.com/office/powerpoint/2010/main" val="27294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预期研究成果方面，研究点一和二预期产出专利或者论文各一篇，研究点三预期产出软著一篇。</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18</a:t>
            </a:fld>
            <a:endParaRPr lang="zh-CN" altLang="en-US"/>
          </a:p>
        </p:txBody>
      </p:sp>
    </p:spTree>
    <p:extLst>
      <p:ext uri="{BB962C8B-B14F-4D97-AF65-F5344CB8AC3E}">
        <p14:creationId xmlns:p14="http://schemas.microsoft.com/office/powerpoint/2010/main" val="370252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我的汇报到此结束，请老师批评指正。</a:t>
            </a:r>
          </a:p>
        </p:txBody>
      </p:sp>
      <p:sp>
        <p:nvSpPr>
          <p:cNvPr id="4" name="灯片编号占位符 3"/>
          <p:cNvSpPr>
            <a:spLocks noGrp="1"/>
          </p:cNvSpPr>
          <p:nvPr>
            <p:ph type="sldNum" sz="quarter" idx="5"/>
          </p:nvPr>
        </p:nvSpPr>
        <p:spPr/>
        <p:txBody>
          <a:bodyPr/>
          <a:lstStyle/>
          <a:p>
            <a:fld id="{3439F219-1042-48FF-8657-2E904DD7C54C}" type="slidenum">
              <a:rPr lang="zh-CN" altLang="en-US" smtClean="0"/>
              <a:t>19</a:t>
            </a:fld>
            <a:endParaRPr lang="zh-CN" altLang="en-US"/>
          </a:p>
        </p:txBody>
      </p:sp>
    </p:spTree>
    <p:extLst>
      <p:ext uri="{BB962C8B-B14F-4D97-AF65-F5344CB8AC3E}">
        <p14:creationId xmlns:p14="http://schemas.microsoft.com/office/powerpoint/2010/main" val="1666266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CB7059-5012-4BE8-B9AC-16C559751B59}"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6D</a:t>
            </a:r>
            <a:r>
              <a:rPr lang="zh-CN" altLang="en-US" dirty="0"/>
              <a:t>位姿估计指的是估计物体在三维空间中的平移和旋转，</a:t>
            </a:r>
            <a:r>
              <a:rPr lang="zh-CN" altLang="en-US" sz="1200" dirty="0"/>
              <a:t>通常使用六个自由度（</a:t>
            </a:r>
            <a:r>
              <a:rPr lang="en-US" altLang="zh-CN" sz="1200" dirty="0"/>
              <a:t>6DoF</a:t>
            </a:r>
            <a:r>
              <a:rPr lang="zh-CN" altLang="en-US" sz="1200" dirty="0"/>
              <a:t>）的参数表示。常用于机械臂抓取、自动驾驶和增强现实等领域。</a:t>
            </a:r>
            <a:endParaRPr lang="en-US" altLang="zh-CN" sz="1200" dirty="0"/>
          </a:p>
          <a:p>
            <a:r>
              <a:rPr lang="zh-CN" altLang="en-US" sz="1200" dirty="0"/>
              <a:t>目前</a:t>
            </a:r>
            <a:r>
              <a:rPr lang="en-US" altLang="zh-CN" sz="1200" dirty="0"/>
              <a:t>6D</a:t>
            </a:r>
            <a:r>
              <a:rPr lang="zh-CN" altLang="en-US" sz="1200" dirty="0"/>
              <a:t>位姿估计主要分为两大类，分别是实例级位姿估计和类别级位姿估计，实例级位姿估计指的是输入</a:t>
            </a:r>
            <a:r>
              <a:rPr lang="en-US" altLang="zh-CN" sz="1200" dirty="0"/>
              <a:t>CAD</a:t>
            </a:r>
            <a:r>
              <a:rPr lang="zh-CN" altLang="en-US" sz="1200" dirty="0"/>
              <a:t>模型和图片，估计出特定物体的平移和旋转，类别级位姿估计指的是输入图片，估计出一个类别的物体的平移、旋转和长宽高。</a:t>
            </a:r>
            <a:endParaRPr lang="en-US" altLang="zh-CN" sz="1200" dirty="0"/>
          </a:p>
          <a:p>
            <a:r>
              <a:rPr lang="zh-CN" altLang="en-US" sz="1200" dirty="0"/>
              <a:t>目前</a:t>
            </a:r>
            <a:r>
              <a:rPr lang="en-US" altLang="zh-CN" sz="1200" dirty="0"/>
              <a:t>6D</a:t>
            </a:r>
            <a:r>
              <a:rPr lang="zh-CN" altLang="en-US" sz="1200" dirty="0"/>
              <a:t>位姿估计面临一些挑战性的问题，分别是纹理和光照变化、噪声、遮挡、视点变化和实时性要求等。而我主要是针对纹理、遮挡和实时性展开研究。</a:t>
            </a:r>
            <a:br>
              <a:rPr lang="en-US" altLang="zh-CN" sz="1200" dirty="0"/>
            </a:br>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本课题依托的项目为</a:t>
            </a:r>
            <a:r>
              <a:rPr lang="zh-CN" altLang="en-US" sz="1200" dirty="0">
                <a:sym typeface="Wingdings" panose="05000000000000000000" pitchFamily="2" charset="2"/>
              </a:rPr>
              <a:t>基于</a:t>
            </a:r>
            <a:r>
              <a:rPr lang="en-US" altLang="zh-CN" sz="1200" dirty="0">
                <a:sym typeface="Wingdings" panose="05000000000000000000" pitchFamily="2" charset="2"/>
              </a:rPr>
              <a:t>MR</a:t>
            </a:r>
            <a:r>
              <a:rPr lang="zh-CN" altLang="en-US" sz="1200" dirty="0">
                <a:sym typeface="Wingdings" panose="05000000000000000000" pitchFamily="2" charset="2"/>
              </a:rPr>
              <a:t>的零部件辅助装配系统</a:t>
            </a:r>
            <a:r>
              <a:rPr lang="zh-CN" altLang="en-US" dirty="0"/>
              <a:t>，该项目的主要功能是利用混合现实和位姿估计技术实现零部件的辅助装配。</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5</a:t>
            </a:fld>
            <a:endParaRPr lang="zh-CN" altLang="en-US"/>
          </a:p>
        </p:txBody>
      </p:sp>
    </p:spTree>
    <p:extLst>
      <p:ext uri="{BB962C8B-B14F-4D97-AF65-F5344CB8AC3E}">
        <p14:creationId xmlns:p14="http://schemas.microsoft.com/office/powerpoint/2010/main" val="136340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前期工作方面</a:t>
            </a:r>
            <a:endParaRPr lang="en-US" altLang="zh-CN" dirty="0"/>
          </a:p>
          <a:p>
            <a:r>
              <a:rPr lang="en-US" altLang="zh-CN" dirty="0"/>
              <a:t>1.</a:t>
            </a:r>
            <a:r>
              <a:rPr lang="zh-CN" altLang="en-US" dirty="0"/>
              <a:t>学习了深度学习和机器学习理论基础，并学习</a:t>
            </a:r>
            <a:r>
              <a:rPr lang="en-US" altLang="zh-CN" dirty="0" err="1"/>
              <a:t>pytorch</a:t>
            </a:r>
            <a:r>
              <a:rPr lang="zh-CN" altLang="en-US" dirty="0"/>
              <a:t>基础，复现了</a:t>
            </a:r>
            <a:r>
              <a:rPr lang="en-US" altLang="zh-CN" dirty="0"/>
              <a:t>2021SOTA</a:t>
            </a:r>
            <a:r>
              <a:rPr lang="zh-CN" altLang="en-US" dirty="0"/>
              <a:t>论文</a:t>
            </a:r>
            <a:r>
              <a:rPr lang="en-US" altLang="zh-CN" dirty="0"/>
              <a:t>FFB6D</a:t>
            </a:r>
            <a:r>
              <a:rPr lang="zh-CN" altLang="en-US" dirty="0"/>
              <a:t>，左边这张图是实验结果。</a:t>
            </a:r>
            <a:endParaRPr lang="en-US" altLang="zh-CN" dirty="0"/>
          </a:p>
          <a:p>
            <a:r>
              <a:rPr lang="en-US" altLang="zh-CN" dirty="0"/>
              <a:t>2.</a:t>
            </a:r>
            <a:r>
              <a:rPr lang="zh-CN" altLang="en-US" dirty="0"/>
              <a:t>另外，由于我需要制作</a:t>
            </a:r>
            <a:r>
              <a:rPr lang="en-US" altLang="zh-CN" dirty="0"/>
              <a:t>6D</a:t>
            </a:r>
            <a:r>
              <a:rPr lang="zh-CN" altLang="en-US" dirty="0"/>
              <a:t>位姿估计数据集，所以前期我也开发了一个</a:t>
            </a:r>
            <a:r>
              <a:rPr lang="en-US" altLang="zh-CN" dirty="0"/>
              <a:t>6D</a:t>
            </a:r>
            <a:r>
              <a:rPr lang="zh-CN" altLang="en-US" dirty="0"/>
              <a:t>位姿估计打标签工具。</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6</a:t>
            </a:fld>
            <a:endParaRPr lang="zh-CN" altLang="en-US"/>
          </a:p>
        </p:txBody>
      </p:sp>
    </p:spTree>
    <p:extLst>
      <p:ext uri="{BB962C8B-B14F-4D97-AF65-F5344CB8AC3E}">
        <p14:creationId xmlns:p14="http://schemas.microsoft.com/office/powerpoint/2010/main" val="272792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意义方面，本课题针对于已有的位姿估计方法对高反光物体估计准确率低、整体运行效率低以及遮挡情况下鲁棒性不强的问题进行解决，最终目的是保证精度的同时，提高位姿估计的实时性以及遮挡情况下的鲁棒性，并将其运用到混合现实领域，为实际应用提供技术支持。</a:t>
            </a:r>
          </a:p>
        </p:txBody>
      </p:sp>
      <p:sp>
        <p:nvSpPr>
          <p:cNvPr id="4" name="灯片编号占位符 3"/>
          <p:cNvSpPr>
            <a:spLocks noGrp="1"/>
          </p:cNvSpPr>
          <p:nvPr>
            <p:ph type="sldNum" sz="quarter" idx="5"/>
          </p:nvPr>
        </p:nvSpPr>
        <p:spPr/>
        <p:txBody>
          <a:bodyPr/>
          <a:lstStyle/>
          <a:p>
            <a:fld id="{3439F219-1042-48FF-8657-2E904DD7C54C}" type="slidenum">
              <a:rPr lang="zh-CN" altLang="en-US" smtClean="0"/>
              <a:t>7</a:t>
            </a:fld>
            <a:endParaRPr lang="zh-CN" altLang="en-US"/>
          </a:p>
        </p:txBody>
      </p:sp>
    </p:spTree>
    <p:extLst>
      <p:ext uri="{BB962C8B-B14F-4D97-AF65-F5344CB8AC3E}">
        <p14:creationId xmlns:p14="http://schemas.microsoft.com/office/powerpoint/2010/main" val="190252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这是本课题的研究路线，标号</a:t>
            </a:r>
            <a:r>
              <a:rPr lang="en-US" altLang="zh-CN" dirty="0"/>
              <a:t>1</a:t>
            </a:r>
            <a:r>
              <a:rPr lang="zh-CN" altLang="en-US" dirty="0"/>
              <a:t>代表第一个研究点的两个内容，分别是制作高反光物体数据集，改进</a:t>
            </a:r>
            <a:r>
              <a:rPr lang="en-US" altLang="zh-CN" dirty="0" err="1"/>
              <a:t>Efficent</a:t>
            </a:r>
            <a:r>
              <a:rPr lang="zh-CN" altLang="en-US" dirty="0"/>
              <a:t>实现高实时性位姿估计。</a:t>
            </a:r>
            <a:br>
              <a:rPr lang="en-US" altLang="zh-CN" dirty="0"/>
            </a:br>
            <a:r>
              <a:rPr lang="zh-CN" altLang="en-US" dirty="0"/>
              <a:t>标号</a:t>
            </a:r>
            <a:r>
              <a:rPr lang="en-US" altLang="zh-CN" dirty="0"/>
              <a:t>2</a:t>
            </a:r>
            <a:r>
              <a:rPr lang="zh-CN" altLang="en-US" dirty="0"/>
              <a:t>代表第二个研究点的内容，包含了研究基于注意力的特征提取模块和融合几何信息和颜色信息的特征融合模块。</a:t>
            </a:r>
            <a:br>
              <a:rPr lang="en-US" altLang="zh-CN" dirty="0"/>
            </a:br>
            <a:r>
              <a:rPr lang="zh-CN" altLang="en-US" dirty="0"/>
              <a:t>标号③代表第三个研究点，综合前两个研究点的内容开发一个混合现实辅助装配系统。</a:t>
            </a:r>
          </a:p>
        </p:txBody>
      </p:sp>
      <p:sp>
        <p:nvSpPr>
          <p:cNvPr id="4" name="灯片编号占位符 3"/>
          <p:cNvSpPr>
            <a:spLocks noGrp="1"/>
          </p:cNvSpPr>
          <p:nvPr>
            <p:ph type="sldNum" sz="quarter" idx="10"/>
          </p:nvPr>
        </p:nvSpPr>
        <p:spPr/>
        <p:txBody>
          <a:bodyPr/>
          <a:lstStyle/>
          <a:p>
            <a:fld id="{82CB7059-5012-4BE8-B9AC-16C559751B59}" type="slidenum">
              <a:rPr lang="zh-CN" altLang="en-US" smtClean="0"/>
              <a:t>9</a:t>
            </a:fld>
            <a:endParaRPr lang="zh-CN" altLang="en-US"/>
          </a:p>
        </p:txBody>
      </p:sp>
    </p:spTree>
    <p:extLst>
      <p:ext uri="{BB962C8B-B14F-4D97-AF65-F5344CB8AC3E}">
        <p14:creationId xmlns:p14="http://schemas.microsoft.com/office/powerpoint/2010/main" val="154653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研究点一是</a:t>
            </a:r>
            <a:r>
              <a:rPr lang="zh-CN" altLang="en-US" sz="1200" b="1" dirty="0">
                <a:solidFill>
                  <a:srgbClr val="314371"/>
                </a:solidFill>
                <a:cs typeface="+mn-ea"/>
                <a:sym typeface="+mn-lt"/>
              </a:rPr>
              <a:t>基于</a:t>
            </a:r>
            <a:r>
              <a:rPr lang="en-US" altLang="zh-CN" sz="1200" b="1" dirty="0" err="1">
                <a:solidFill>
                  <a:srgbClr val="314371"/>
                </a:solidFill>
                <a:cs typeface="+mn-ea"/>
                <a:sym typeface="+mn-lt"/>
              </a:rPr>
              <a:t>EfficientPose</a:t>
            </a:r>
            <a:r>
              <a:rPr lang="zh-CN" altLang="en-US" sz="1200" b="1" dirty="0">
                <a:solidFill>
                  <a:srgbClr val="314371"/>
                </a:solidFill>
                <a:cs typeface="+mn-ea"/>
                <a:sym typeface="+mn-lt"/>
              </a:rPr>
              <a:t>的位姿估计方法，</a:t>
            </a:r>
            <a:endParaRPr lang="en-US" altLang="zh-CN" dirty="0"/>
          </a:p>
          <a:p>
            <a:r>
              <a:rPr lang="zh-CN" altLang="en-US" dirty="0"/>
              <a:t>由于</a:t>
            </a:r>
            <a:r>
              <a:rPr lang="zh-CN" altLang="zh-CN" sz="1200" kern="100" dirty="0">
                <a:effectLst/>
                <a:ea typeface="宋体" panose="02010600030101010101" pitchFamily="2" charset="-122"/>
                <a:cs typeface="Times New Roman" panose="02020603050405020304" pitchFamily="18" charset="0"/>
              </a:rPr>
              <a:t>深度学习模型高度依赖于数据集，在相应场景的数据集匮乏时，模型的准确度也会极大的降低。</a:t>
            </a:r>
            <a:r>
              <a:rPr lang="zh-CN" altLang="en-US" sz="1200" kern="100" dirty="0">
                <a:effectLst/>
                <a:ea typeface="宋体" panose="02010600030101010101" pitchFamily="2" charset="-122"/>
                <a:cs typeface="Times New Roman" panose="02020603050405020304" pitchFamily="18" charset="0"/>
              </a:rPr>
              <a:t>所以本课题将</a:t>
            </a:r>
            <a:r>
              <a:rPr lang="zh-CN" altLang="en-US" dirty="0"/>
              <a:t>参考</a:t>
            </a:r>
            <a:r>
              <a:rPr lang="en-US" altLang="zh-CN" dirty="0"/>
              <a:t>BOP</a:t>
            </a:r>
            <a:r>
              <a:rPr lang="zh-CN" altLang="en-US" dirty="0"/>
              <a:t>制作</a:t>
            </a:r>
            <a:r>
              <a:rPr lang="zh-CN" altLang="en-US" b="1" dirty="0"/>
              <a:t>真实数据集，</a:t>
            </a:r>
            <a:r>
              <a:rPr lang="zh-CN" altLang="en-US" dirty="0"/>
              <a:t>数据集</a:t>
            </a:r>
            <a:r>
              <a:rPr lang="zh-CN" altLang="en-US" b="1" dirty="0"/>
              <a:t>格式采用</a:t>
            </a:r>
            <a:r>
              <a:rPr lang="en-US" altLang="zh-CN" b="1" dirty="0"/>
              <a:t>BOP</a:t>
            </a:r>
            <a:r>
              <a:rPr lang="zh-CN" altLang="en-US" b="1" dirty="0"/>
              <a:t>标准。</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另外，由于目前位姿估计方法在移动式设备上运行帧率极低，所以本课题将改进</a:t>
            </a:r>
            <a:r>
              <a:rPr lang="en-US" altLang="zh-CN" dirty="0" err="1"/>
              <a:t>EfficientPose</a:t>
            </a:r>
            <a:r>
              <a:rPr lang="zh-CN" altLang="en-US" dirty="0"/>
              <a:t>，</a:t>
            </a:r>
            <a:r>
              <a:rPr lang="zh-CN" altLang="en-US" b="1" dirty="0"/>
              <a:t>保证精度的同时，提升估计网络实时性。</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本研究点的创新点总共有三个，首先是</a:t>
            </a:r>
            <a:r>
              <a:rPr lang="zh-CN" altLang="en-US" sz="1200" dirty="0">
                <a:sym typeface="+mn-ea"/>
              </a:rPr>
              <a:t>制作统一格式的</a:t>
            </a:r>
            <a:r>
              <a:rPr lang="zh-CN" altLang="en-US" sz="1200" b="0" dirty="0">
                <a:sym typeface="+mn-ea"/>
              </a:rPr>
              <a:t>高反光物体的真实数据集，其次是为了解决高反光物体漫反射导致深度缺失的问题，本文还将</a:t>
            </a:r>
            <a:r>
              <a:rPr lang="zh-CN" altLang="en-US" sz="800" b="0" dirty="0">
                <a:sym typeface="+mn-ea"/>
              </a:rPr>
              <a:t>改进的深度补全算法，</a:t>
            </a:r>
            <a:r>
              <a:rPr lang="zh-CN" altLang="en-US" sz="800" dirty="0">
                <a:sym typeface="+mn-ea"/>
              </a:rPr>
              <a:t>解决深度缺失问题</a:t>
            </a:r>
            <a:r>
              <a:rPr lang="zh-CN" altLang="en-US" sz="800" b="1" dirty="0">
                <a:sym typeface="+mn-ea"/>
              </a:rPr>
              <a:t>；</a:t>
            </a:r>
            <a:r>
              <a:rPr lang="zh-CN" altLang="en-US" sz="800" b="0" dirty="0">
                <a:sym typeface="+mn-ea"/>
              </a:rPr>
              <a:t>最后为了提高估计效率，课题将研究</a:t>
            </a:r>
            <a:r>
              <a:rPr lang="zh-CN" altLang="en-US" sz="800" b="1" dirty="0">
                <a:sym typeface="+mn-ea"/>
              </a:rPr>
              <a:t>改进的网络剪枝方法</a:t>
            </a:r>
            <a:r>
              <a:rPr lang="zh-CN" altLang="en-US" sz="800" dirty="0">
                <a:sym typeface="+mn-ea"/>
              </a:rPr>
              <a:t>，</a:t>
            </a:r>
            <a:r>
              <a:rPr lang="zh-CN" altLang="en-US" sz="800" dirty="0"/>
              <a:t>将结构化剪枝和非结构化剪枝相结合，保证精度的同时，有效降低网络参数</a:t>
            </a:r>
            <a:endParaRPr lang="zh-CN" altLang="en-US" dirty="0"/>
          </a:p>
        </p:txBody>
      </p:sp>
      <p:sp>
        <p:nvSpPr>
          <p:cNvPr id="4" name="灯片编号占位符 3"/>
          <p:cNvSpPr>
            <a:spLocks noGrp="1"/>
          </p:cNvSpPr>
          <p:nvPr>
            <p:ph type="sldNum" sz="quarter" idx="10"/>
          </p:nvPr>
        </p:nvSpPr>
        <p:spPr/>
        <p:txBody>
          <a:bodyPr/>
          <a:lstStyle/>
          <a:p>
            <a:fld id="{82CB7059-5012-4BE8-B9AC-16C559751B59}" type="slidenum">
              <a:rPr lang="zh-CN" altLang="en-US" smtClean="0"/>
              <a:t>10</a:t>
            </a:fld>
            <a:endParaRPr lang="zh-CN" altLang="en-US"/>
          </a:p>
        </p:txBody>
      </p:sp>
    </p:spTree>
    <p:extLst>
      <p:ext uri="{BB962C8B-B14F-4D97-AF65-F5344CB8AC3E}">
        <p14:creationId xmlns:p14="http://schemas.microsoft.com/office/powerpoint/2010/main" val="1280758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6"/>
          <p:cNvSpPr/>
          <p:nvPr>
            <p:custDataLst>
              <p:tags r:id="rId1"/>
            </p:custDataLst>
          </p:nvPr>
        </p:nvSpPr>
        <p:spPr>
          <a:xfrm>
            <a:off x="0" y="1828165"/>
            <a:ext cx="12192000" cy="3074639"/>
          </a:xfrm>
          <a:prstGeom prst="rect">
            <a:avLst/>
          </a:prstGeom>
          <a:solidFill>
            <a:srgbClr val="3143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noFill/>
                </a:ln>
                <a:solidFill>
                  <a:srgbClr val="FFFFFF"/>
                </a:solidFill>
                <a:effectLst/>
                <a:uLnTx/>
                <a:uFillTx/>
                <a:cs typeface="+mn-ea"/>
                <a:sym typeface="+mn-lt"/>
              </a:rPr>
              <a:t>基于高反光遮挡物体</a:t>
            </a:r>
            <a:r>
              <a:rPr kumimoji="0" lang="en-US" altLang="zh-CN" sz="5400" b="1" i="0" u="none" strike="noStrike" kern="0" cap="none" spc="0" normalizeH="0" baseline="0" noProof="0" dirty="0">
                <a:ln>
                  <a:noFill/>
                </a:ln>
                <a:solidFill>
                  <a:srgbClr val="FFFFFF"/>
                </a:solidFill>
                <a:effectLst/>
                <a:uLnTx/>
                <a:uFillTx/>
                <a:cs typeface="+mn-ea"/>
                <a:sym typeface="+mn-lt"/>
              </a:rPr>
              <a:t>RGB-D</a:t>
            </a:r>
            <a:r>
              <a:rPr kumimoji="0" lang="zh-CN" altLang="en-US" sz="5400" b="1" i="0" u="none" strike="noStrike" kern="0" cap="none" spc="0" normalizeH="0" baseline="0" noProof="0" dirty="0">
                <a:ln>
                  <a:noFill/>
                </a:ln>
                <a:solidFill>
                  <a:srgbClr val="FFFFFF"/>
                </a:solidFill>
                <a:effectLst/>
                <a:uLnTx/>
                <a:uFillTx/>
                <a:cs typeface="+mn-ea"/>
                <a:sym typeface="+mn-lt"/>
              </a:rPr>
              <a:t>数据集的</a:t>
            </a:r>
            <a:endParaRPr kumimoji="0" lang="en-US" altLang="zh-CN" sz="5400" b="1" i="0" u="none" strike="noStrike" kern="0" cap="none" spc="0" normalizeH="0" baseline="0" noProof="0" dirty="0">
              <a:ln>
                <a:noFill/>
              </a:ln>
              <a:solidFill>
                <a:srgbClr val="FFFFFF"/>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solidFill>
                  <a:srgbClr val="FFFFFF"/>
                </a:solidFill>
                <a:effectLst/>
                <a:uLnTx/>
                <a:uFillTx/>
                <a:cs typeface="+mn-ea"/>
                <a:sym typeface="+mn-lt"/>
              </a:rPr>
              <a:t>6D</a:t>
            </a:r>
            <a:r>
              <a:rPr kumimoji="0" lang="zh-CN" altLang="en-US" sz="5400" b="1" i="0" u="none" strike="noStrike" kern="0" cap="none" spc="0" normalizeH="0" baseline="0" noProof="0" dirty="0">
                <a:ln>
                  <a:noFill/>
                </a:ln>
                <a:solidFill>
                  <a:srgbClr val="FFFFFF"/>
                </a:solidFill>
                <a:effectLst/>
                <a:uLnTx/>
                <a:uFillTx/>
                <a:cs typeface="+mn-ea"/>
                <a:sym typeface="+mn-lt"/>
              </a:rPr>
              <a:t>位姿估计</a:t>
            </a:r>
            <a:r>
              <a:rPr lang="zh-CN" altLang="en-US" sz="5400" b="1" kern="0" dirty="0">
                <a:solidFill>
                  <a:srgbClr val="FFFFFF"/>
                </a:solidFill>
                <a:cs typeface="+mn-ea"/>
                <a:sym typeface="+mn-lt"/>
              </a:rPr>
              <a:t>方法</a:t>
            </a:r>
            <a:r>
              <a:rPr kumimoji="0" lang="zh-CN" altLang="en-US" sz="5400" b="1" i="0" u="none" strike="noStrike" kern="0" cap="none" spc="0" normalizeH="0" baseline="0" noProof="0" dirty="0">
                <a:ln>
                  <a:noFill/>
                </a:ln>
                <a:solidFill>
                  <a:srgbClr val="FFFFFF"/>
                </a:solidFill>
                <a:effectLst/>
                <a:uLnTx/>
                <a:uFillTx/>
                <a:cs typeface="+mn-ea"/>
                <a:sym typeface="+mn-lt"/>
              </a:rPr>
              <a:t>研究与应用</a:t>
            </a:r>
          </a:p>
        </p:txBody>
      </p:sp>
      <p:sp>
        <p:nvSpPr>
          <p:cNvPr id="2" name="矩形 1"/>
          <p:cNvSpPr/>
          <p:nvPr/>
        </p:nvSpPr>
        <p:spPr>
          <a:xfrm>
            <a:off x="4746910" y="1828385"/>
            <a:ext cx="2698176" cy="662554"/>
          </a:xfrm>
          <a:prstGeom prst="rect">
            <a:avLst/>
          </a:prstGeom>
        </p:spPr>
        <p:txBody>
          <a:bodyPr wrap="none">
            <a:spAutoFit/>
          </a:bodyPr>
          <a:lstStyle/>
          <a:p>
            <a:pPr lvl="0" algn="ctr">
              <a:lnSpc>
                <a:spcPct val="150000"/>
              </a:lnSpc>
              <a:defRPr/>
            </a:pPr>
            <a:r>
              <a:rPr lang="zh-CN" altLang="en-US" sz="2800" b="1" kern="0" dirty="0">
                <a:solidFill>
                  <a:srgbClr val="FFFFFF"/>
                </a:solidFill>
                <a:cs typeface="+mn-ea"/>
                <a:sym typeface="+mn-lt"/>
              </a:rPr>
              <a:t>研究生开题答辩</a:t>
            </a:r>
          </a:p>
        </p:txBody>
      </p:sp>
      <p:pic>
        <p:nvPicPr>
          <p:cNvPr id="4" name="图片 3" descr="soft"/>
          <p:cNvPicPr>
            <a:picLocks noChangeAspect="1"/>
          </p:cNvPicPr>
          <p:nvPr/>
        </p:nvPicPr>
        <p:blipFill>
          <a:blip r:embed="rId4"/>
          <a:srcRect b="17708"/>
          <a:stretch>
            <a:fillRect/>
          </a:stretch>
        </p:blipFill>
        <p:spPr>
          <a:xfrm>
            <a:off x="313690" y="60325"/>
            <a:ext cx="2148205" cy="1767840"/>
          </a:xfrm>
          <a:prstGeom prst="rect">
            <a:avLst/>
          </a:prstGeom>
        </p:spPr>
      </p:pic>
      <p:pic>
        <p:nvPicPr>
          <p:cNvPr id="6" name="图片 5" descr="imct"/>
          <p:cNvPicPr>
            <a:picLocks noChangeAspect="1"/>
          </p:cNvPicPr>
          <p:nvPr/>
        </p:nvPicPr>
        <p:blipFill>
          <a:blip r:embed="rId5"/>
          <a:srcRect t="7253" b="5802"/>
          <a:stretch>
            <a:fillRect/>
          </a:stretch>
        </p:blipFill>
        <p:spPr>
          <a:xfrm>
            <a:off x="9775190" y="60325"/>
            <a:ext cx="2131695" cy="1844675"/>
          </a:xfrm>
          <a:prstGeom prst="rect">
            <a:avLst/>
          </a:prstGeom>
        </p:spPr>
      </p:pic>
      <p:sp>
        <p:nvSpPr>
          <p:cNvPr id="3" name="文本框 2">
            <a:extLst>
              <a:ext uri="{FF2B5EF4-FFF2-40B4-BE49-F238E27FC236}">
                <a16:creationId xmlns:a16="http://schemas.microsoft.com/office/drawing/2014/main" id="{D3D09640-2EC9-8AF6-5154-35C6E5EAF7FE}"/>
              </a:ext>
            </a:extLst>
          </p:cNvPr>
          <p:cNvSpPr txBox="1"/>
          <p:nvPr/>
        </p:nvSpPr>
        <p:spPr>
          <a:xfrm>
            <a:off x="2514600" y="5172710"/>
            <a:ext cx="8577146" cy="1082669"/>
          </a:xfrm>
          <a:prstGeom prst="rect">
            <a:avLst/>
          </a:prstGeom>
          <a:noFill/>
        </p:spPr>
        <p:txBody>
          <a:bodyPr wrap="square" rtlCol="0">
            <a:spAutoFit/>
          </a:bodyPr>
          <a:lstStyle/>
          <a:p>
            <a:pPr>
              <a:lnSpc>
                <a:spcPct val="120000"/>
              </a:lnSpc>
              <a:spcBef>
                <a:spcPts val="0"/>
              </a:spcBef>
              <a:spcAft>
                <a:spcPts val="0"/>
              </a:spcAft>
            </a:pPr>
            <a:r>
              <a:rPr lang="zh-CN" altLang="en-US" sz="2800" dirty="0"/>
              <a:t>专业：软件工程</a:t>
            </a:r>
            <a:r>
              <a:rPr lang="en-US" altLang="zh-CN" sz="2800" dirty="0"/>
              <a:t>		</a:t>
            </a:r>
            <a:r>
              <a:rPr lang="zh-CN" altLang="en-US" sz="2800" dirty="0"/>
              <a:t>指导教师：高天寒</a:t>
            </a:r>
            <a:endParaRPr lang="en-US" altLang="zh-CN" sz="2800" dirty="0"/>
          </a:p>
          <a:p>
            <a:pPr>
              <a:lnSpc>
                <a:spcPct val="120000"/>
              </a:lnSpc>
              <a:spcBef>
                <a:spcPts val="0"/>
              </a:spcBef>
              <a:spcAft>
                <a:spcPts val="0"/>
              </a:spcAft>
            </a:pPr>
            <a:r>
              <a:rPr lang="zh-CN" altLang="en-US" sz="2800" dirty="0"/>
              <a:t>答辩人：王富新</a:t>
            </a:r>
            <a:r>
              <a:rPr lang="en-US" altLang="zh-CN" sz="2800" dirty="0"/>
              <a:t>	         </a:t>
            </a:r>
            <a:r>
              <a:rPr lang="zh-CN" altLang="en-US" sz="2800" dirty="0"/>
              <a:t>答辩日期：</a:t>
            </a:r>
            <a:r>
              <a:rPr lang="en-US" altLang="zh-CN" sz="2800" dirty="0"/>
              <a:t>2023-11-23</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9" y="256529"/>
            <a:ext cx="9962210"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r>
              <a:rPr lang="en-US" altLang="zh-CN" sz="1200" dirty="0">
                <a:solidFill>
                  <a:srgbClr val="314371"/>
                </a:solidFill>
                <a:cs typeface="+mn-ea"/>
                <a:sym typeface="+mn-lt"/>
              </a:rPr>
              <a:t>11</a:t>
            </a:r>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8194166" cy="523220"/>
          </a:xfrm>
          <a:prstGeom prst="rect">
            <a:avLst/>
          </a:prstGeom>
          <a:noFill/>
        </p:spPr>
        <p:txBody>
          <a:bodyPr wrap="none" rtlCol="0">
            <a:spAutoFit/>
          </a:bodyPr>
          <a:lstStyle/>
          <a:p>
            <a:r>
              <a:rPr lang="en-US" altLang="zh-CN" sz="2800" b="1" dirty="0">
                <a:solidFill>
                  <a:srgbClr val="314371"/>
                </a:solidFill>
                <a:cs typeface="+mn-ea"/>
                <a:sym typeface="+mn-lt"/>
              </a:rPr>
              <a:t>2.2</a:t>
            </a:r>
            <a:r>
              <a:rPr lang="zh-CN" altLang="en-US" sz="2800" b="1" dirty="0">
                <a:solidFill>
                  <a:srgbClr val="314371"/>
                </a:solidFill>
                <a:cs typeface="+mn-ea"/>
                <a:sym typeface="+mn-lt"/>
              </a:rPr>
              <a:t>研究点一</a:t>
            </a:r>
            <a:r>
              <a:rPr lang="en-US" altLang="zh-CN" sz="2800" b="1" dirty="0">
                <a:solidFill>
                  <a:srgbClr val="314371"/>
                </a:solidFill>
                <a:cs typeface="+mn-ea"/>
                <a:sym typeface="+mn-lt"/>
              </a:rPr>
              <a:t> </a:t>
            </a:r>
            <a:r>
              <a:rPr lang="zh-CN" altLang="en-US" sz="2800" b="1" dirty="0">
                <a:solidFill>
                  <a:srgbClr val="314371"/>
                </a:solidFill>
                <a:cs typeface="+mn-ea"/>
                <a:sym typeface="+mn-lt"/>
              </a:rPr>
              <a:t>：基于</a:t>
            </a:r>
            <a:r>
              <a:rPr lang="en-US" altLang="zh-CN" sz="2800" b="1" dirty="0" err="1">
                <a:solidFill>
                  <a:srgbClr val="314371"/>
                </a:solidFill>
                <a:cs typeface="+mn-ea"/>
                <a:sym typeface="+mn-lt"/>
              </a:rPr>
              <a:t>EfficientPose</a:t>
            </a:r>
            <a:r>
              <a:rPr lang="zh-CN" altLang="en-US" sz="2800" b="1" dirty="0">
                <a:solidFill>
                  <a:srgbClr val="314371"/>
                </a:solidFill>
                <a:cs typeface="+mn-ea"/>
                <a:sym typeface="+mn-lt"/>
              </a:rPr>
              <a:t>的位姿估计方法</a:t>
            </a:r>
            <a:endParaRPr lang="en-US" altLang="zh-CN" sz="2800" b="1" dirty="0">
              <a:solidFill>
                <a:srgbClr val="314371"/>
              </a:solidFill>
              <a:cs typeface="+mn-ea"/>
              <a:sym typeface="+mn-lt"/>
            </a:endParaRPr>
          </a:p>
        </p:txBody>
      </p:sp>
      <p:sp>
        <p:nvSpPr>
          <p:cNvPr id="6" name="内容占位符 3">
            <a:extLst>
              <a:ext uri="{FF2B5EF4-FFF2-40B4-BE49-F238E27FC236}">
                <a16:creationId xmlns:a16="http://schemas.microsoft.com/office/drawing/2014/main" id="{14B8FC6A-AC5D-7BD4-D7EB-A98AB0A5C9C0}"/>
              </a:ext>
            </a:extLst>
          </p:cNvPr>
          <p:cNvSpPr>
            <a:spLocks noGrp="1"/>
          </p:cNvSpPr>
          <p:nvPr>
            <p:ph idx="1"/>
          </p:nvPr>
        </p:nvSpPr>
        <p:spPr>
          <a:xfrm>
            <a:off x="76200" y="1172493"/>
            <a:ext cx="12115800" cy="4745990"/>
          </a:xfrm>
        </p:spPr>
        <p:txBody>
          <a:bodyPr/>
          <a:lstStyle/>
          <a:p>
            <a:pPr>
              <a:lnSpc>
                <a:spcPct val="150000"/>
              </a:lnSpc>
            </a:pPr>
            <a:r>
              <a:rPr lang="zh-CN" altLang="en-US" dirty="0"/>
              <a:t>参考</a:t>
            </a:r>
            <a:r>
              <a:rPr lang="en-US" altLang="zh-CN" dirty="0"/>
              <a:t>BOP</a:t>
            </a:r>
            <a:r>
              <a:rPr lang="zh-CN" altLang="en-US" dirty="0"/>
              <a:t>制作</a:t>
            </a:r>
            <a:r>
              <a:rPr lang="zh-CN" altLang="en-US" b="1" dirty="0"/>
              <a:t>高反光物体数据集，</a:t>
            </a:r>
            <a:r>
              <a:rPr lang="zh-CN" altLang="en-US" dirty="0"/>
              <a:t>数据集</a:t>
            </a:r>
            <a:r>
              <a:rPr lang="zh-CN" altLang="en-US" b="1" dirty="0"/>
              <a:t>格式采用</a:t>
            </a:r>
            <a:r>
              <a:rPr lang="en-US" altLang="zh-CN" b="1" dirty="0"/>
              <a:t>BOP</a:t>
            </a:r>
            <a:r>
              <a:rPr lang="zh-CN" altLang="en-US" b="1" dirty="0"/>
              <a:t>标准</a:t>
            </a:r>
            <a:r>
              <a:rPr lang="zh-CN" altLang="en-US" dirty="0"/>
              <a:t>。</a:t>
            </a:r>
            <a:endParaRPr lang="en-US" altLang="zh-CN" dirty="0"/>
          </a:p>
          <a:p>
            <a:pPr>
              <a:lnSpc>
                <a:spcPct val="150000"/>
              </a:lnSpc>
            </a:pPr>
            <a:r>
              <a:rPr lang="zh-CN" altLang="en-US" dirty="0"/>
              <a:t>基于</a:t>
            </a:r>
            <a:r>
              <a:rPr lang="en-US" altLang="zh-CN" dirty="0" err="1"/>
              <a:t>EfficientPose</a:t>
            </a:r>
            <a:r>
              <a:rPr lang="zh-CN" altLang="en-US" dirty="0"/>
              <a:t>，设计高效的基于</a:t>
            </a:r>
            <a:r>
              <a:rPr lang="en-US" altLang="zh-CN" dirty="0"/>
              <a:t>RGB-D</a:t>
            </a:r>
            <a:r>
              <a:rPr lang="zh-CN" altLang="en-US" dirty="0"/>
              <a:t>物体位姿估计网络，</a:t>
            </a:r>
            <a:r>
              <a:rPr lang="zh-CN" altLang="en-US" b="1" dirty="0"/>
              <a:t>保证精度的同时，提升估计网络实时性。</a:t>
            </a:r>
          </a:p>
          <a:p>
            <a:pPr>
              <a:lnSpc>
                <a:spcPct val="150000"/>
              </a:lnSpc>
            </a:pPr>
            <a:endParaRPr lang="en-US" altLang="zh-CN" sz="2400" dirty="0"/>
          </a:p>
          <a:p>
            <a:pPr lvl="1">
              <a:lnSpc>
                <a:spcPct val="150000"/>
              </a:lnSpc>
            </a:pPr>
            <a:endParaRPr lang="zh-CN" altLang="en-US" dirty="0"/>
          </a:p>
          <a:p>
            <a:pPr>
              <a:lnSpc>
                <a:spcPct val="150000"/>
              </a:lnSpc>
            </a:pPr>
            <a:endParaRPr lang="zh-CN" altLang="en-US" dirty="0"/>
          </a:p>
        </p:txBody>
      </p:sp>
      <p:sp>
        <p:nvSpPr>
          <p:cNvPr id="7" name="内容占位符 3">
            <a:extLst>
              <a:ext uri="{FF2B5EF4-FFF2-40B4-BE49-F238E27FC236}">
                <a16:creationId xmlns:a16="http://schemas.microsoft.com/office/drawing/2014/main" id="{F16FDA1A-537D-B7CD-D27E-B3B472A6C738}"/>
              </a:ext>
            </a:extLst>
          </p:cNvPr>
          <p:cNvSpPr>
            <a:spLocks noGrp="1"/>
          </p:cNvSpPr>
          <p:nvPr/>
        </p:nvSpPr>
        <p:spPr>
          <a:xfrm>
            <a:off x="76200" y="3351960"/>
            <a:ext cx="8509001" cy="4801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dirty="0">
                <a:sym typeface="+mn-ea"/>
              </a:rPr>
              <a:t>创新点：</a:t>
            </a:r>
            <a:endParaRPr lang="en-US" altLang="zh-CN" dirty="0">
              <a:sym typeface="+mn-ea"/>
            </a:endParaRPr>
          </a:p>
        </p:txBody>
      </p:sp>
      <p:sp>
        <p:nvSpPr>
          <p:cNvPr id="8" name="矩形 7">
            <a:extLst>
              <a:ext uri="{FF2B5EF4-FFF2-40B4-BE49-F238E27FC236}">
                <a16:creationId xmlns:a16="http://schemas.microsoft.com/office/drawing/2014/main" id="{0A9F6B32-E7AD-E350-5118-9BB70B4520B5}"/>
              </a:ext>
            </a:extLst>
          </p:cNvPr>
          <p:cNvSpPr/>
          <p:nvPr/>
        </p:nvSpPr>
        <p:spPr>
          <a:xfrm>
            <a:off x="899777" y="4104249"/>
            <a:ext cx="10277976" cy="2601546"/>
          </a:xfrm>
          <a:prstGeom prst="rect">
            <a:avLst/>
          </a:prstGeom>
        </p:spPr>
        <p:txBody>
          <a:bodyPr wrap="square">
            <a:spAutoFit/>
          </a:bodyPr>
          <a:lstStyle/>
          <a:p>
            <a:pPr lvl="1" algn="just">
              <a:lnSpc>
                <a:spcPct val="150000"/>
              </a:lnSpc>
            </a:pPr>
            <a:r>
              <a:rPr lang="en-US" altLang="zh-CN" sz="2800" dirty="0">
                <a:sym typeface="+mn-ea"/>
              </a:rPr>
              <a:t>1</a:t>
            </a:r>
            <a:r>
              <a:rPr lang="zh-CN" altLang="en-US" sz="2800" dirty="0">
                <a:sym typeface="+mn-ea"/>
              </a:rPr>
              <a:t>、制作统一格式的</a:t>
            </a:r>
            <a:r>
              <a:rPr lang="zh-CN" altLang="en-US" sz="2800" b="1" dirty="0">
                <a:sym typeface="+mn-ea"/>
              </a:rPr>
              <a:t>高反光物体的真实数据集；</a:t>
            </a:r>
            <a:endParaRPr lang="en-US" altLang="zh-CN" sz="1000" dirty="0">
              <a:sym typeface="+mn-ea"/>
            </a:endParaRPr>
          </a:p>
          <a:p>
            <a:pPr lvl="1" algn="just">
              <a:lnSpc>
                <a:spcPct val="150000"/>
              </a:lnSpc>
            </a:pPr>
            <a:r>
              <a:rPr lang="en-US" altLang="zh-CN" sz="2800" dirty="0">
                <a:sym typeface="+mn-ea"/>
              </a:rPr>
              <a:t>2</a:t>
            </a:r>
            <a:r>
              <a:rPr lang="zh-CN" altLang="en-US" sz="2800" dirty="0">
                <a:sym typeface="+mn-ea"/>
              </a:rPr>
              <a:t>、</a:t>
            </a:r>
            <a:r>
              <a:rPr lang="zh-CN" altLang="en-US" sz="2800" b="1" dirty="0">
                <a:sym typeface="+mn-ea"/>
              </a:rPr>
              <a:t>改进的深度补全算法，</a:t>
            </a:r>
            <a:r>
              <a:rPr lang="zh-CN" altLang="en-US" sz="2800" dirty="0">
                <a:sym typeface="+mn-ea"/>
              </a:rPr>
              <a:t>解决深度缺失问题</a:t>
            </a:r>
            <a:r>
              <a:rPr lang="zh-CN" altLang="en-US" sz="2800" b="1" dirty="0">
                <a:sym typeface="+mn-ea"/>
              </a:rPr>
              <a:t>；</a:t>
            </a:r>
            <a:endParaRPr lang="en-US" altLang="zh-CN" sz="2800" b="1" dirty="0">
              <a:sym typeface="+mn-ea"/>
            </a:endParaRPr>
          </a:p>
          <a:p>
            <a:pPr lvl="1" algn="just">
              <a:lnSpc>
                <a:spcPct val="150000"/>
              </a:lnSpc>
            </a:pPr>
            <a:r>
              <a:rPr lang="en-US" altLang="zh-CN" sz="2800" dirty="0">
                <a:sym typeface="+mn-ea"/>
              </a:rPr>
              <a:t>3</a:t>
            </a:r>
            <a:r>
              <a:rPr lang="zh-CN" altLang="en-US" sz="2800" dirty="0">
                <a:sym typeface="+mn-ea"/>
              </a:rPr>
              <a:t>、</a:t>
            </a:r>
            <a:r>
              <a:rPr lang="zh-CN" altLang="en-US" sz="2800" b="1" dirty="0">
                <a:sym typeface="+mn-ea"/>
              </a:rPr>
              <a:t>改进的网络剪枝方法</a:t>
            </a:r>
            <a:r>
              <a:rPr lang="zh-CN" altLang="en-US" sz="2800" dirty="0">
                <a:sym typeface="+mn-ea"/>
              </a:rPr>
              <a:t>，降低参数量。</a:t>
            </a:r>
            <a:endParaRPr lang="en-US" altLang="zh-CN" sz="2800" dirty="0">
              <a:sym typeface="+mn-ea"/>
            </a:endParaRPr>
          </a:p>
          <a:p>
            <a:pPr lvl="1" algn="just">
              <a:lnSpc>
                <a:spcPct val="150000"/>
              </a:lnSpc>
            </a:pPr>
            <a:endParaRPr lang="en-US" altLang="zh-CN" sz="2800" dirty="0">
              <a:sym typeface="+mn-ea"/>
            </a:endParaRPr>
          </a:p>
        </p:txBody>
      </p:sp>
    </p:spTree>
    <p:extLst>
      <p:ext uri="{BB962C8B-B14F-4D97-AF65-F5344CB8AC3E}">
        <p14:creationId xmlns:p14="http://schemas.microsoft.com/office/powerpoint/2010/main" val="815318780"/>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8" y="256529"/>
            <a:ext cx="10357416"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11</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8194166" cy="523220"/>
          </a:xfrm>
          <a:prstGeom prst="rect">
            <a:avLst/>
          </a:prstGeom>
          <a:noFill/>
        </p:spPr>
        <p:txBody>
          <a:bodyPr wrap="none" rtlCol="0">
            <a:spAutoFit/>
          </a:bodyPr>
          <a:lstStyle/>
          <a:p>
            <a:r>
              <a:rPr lang="en-US" altLang="zh-CN" sz="2800" b="1" dirty="0">
                <a:solidFill>
                  <a:srgbClr val="314371"/>
                </a:solidFill>
                <a:cs typeface="+mn-ea"/>
                <a:sym typeface="+mn-lt"/>
              </a:rPr>
              <a:t>2.2</a:t>
            </a:r>
            <a:r>
              <a:rPr lang="zh-CN" altLang="en-US" sz="2800" b="1" dirty="0">
                <a:solidFill>
                  <a:srgbClr val="314371"/>
                </a:solidFill>
                <a:cs typeface="+mn-ea"/>
                <a:sym typeface="+mn-lt"/>
              </a:rPr>
              <a:t>研究点一</a:t>
            </a:r>
            <a:r>
              <a:rPr lang="en-US" altLang="zh-CN" sz="2800" b="1" dirty="0">
                <a:solidFill>
                  <a:srgbClr val="314371"/>
                </a:solidFill>
                <a:cs typeface="+mn-ea"/>
                <a:sym typeface="+mn-lt"/>
              </a:rPr>
              <a:t> </a:t>
            </a:r>
            <a:r>
              <a:rPr lang="zh-CN" altLang="en-US" sz="2800" b="1" dirty="0">
                <a:solidFill>
                  <a:srgbClr val="314371"/>
                </a:solidFill>
                <a:cs typeface="+mn-ea"/>
                <a:sym typeface="+mn-lt"/>
              </a:rPr>
              <a:t>：基于</a:t>
            </a:r>
            <a:r>
              <a:rPr lang="en-US" altLang="zh-CN" sz="2800" b="1" dirty="0" err="1">
                <a:solidFill>
                  <a:srgbClr val="314371"/>
                </a:solidFill>
                <a:cs typeface="+mn-ea"/>
                <a:sym typeface="+mn-lt"/>
              </a:rPr>
              <a:t>EfficientPose</a:t>
            </a:r>
            <a:r>
              <a:rPr lang="zh-CN" altLang="en-US" sz="2800" b="1" dirty="0">
                <a:solidFill>
                  <a:srgbClr val="314371"/>
                </a:solidFill>
                <a:cs typeface="+mn-ea"/>
                <a:sym typeface="+mn-lt"/>
              </a:rPr>
              <a:t>的位姿估计方法</a:t>
            </a:r>
            <a:endParaRPr lang="en-US" altLang="zh-CN" sz="2800" b="1" dirty="0">
              <a:solidFill>
                <a:srgbClr val="314371"/>
              </a:solidFill>
              <a:cs typeface="+mn-ea"/>
              <a:sym typeface="+mn-lt"/>
            </a:endParaRPr>
          </a:p>
        </p:txBody>
      </p:sp>
      <p:sp>
        <p:nvSpPr>
          <p:cNvPr id="6" name="内容占位符 3">
            <a:extLst>
              <a:ext uri="{FF2B5EF4-FFF2-40B4-BE49-F238E27FC236}">
                <a16:creationId xmlns:a16="http://schemas.microsoft.com/office/drawing/2014/main" id="{A8492E77-EE08-513E-A0A9-0D9CD0508EBA}"/>
              </a:ext>
            </a:extLst>
          </p:cNvPr>
          <p:cNvSpPr>
            <a:spLocks noGrp="1"/>
          </p:cNvSpPr>
          <p:nvPr>
            <p:ph idx="1"/>
          </p:nvPr>
        </p:nvSpPr>
        <p:spPr>
          <a:xfrm>
            <a:off x="321091" y="1053995"/>
            <a:ext cx="11764230" cy="1392814"/>
          </a:xfrm>
        </p:spPr>
        <p:txBody>
          <a:bodyPr>
            <a:normAutofit lnSpcReduction="10000"/>
          </a:bodyPr>
          <a:lstStyle/>
          <a:p>
            <a:pPr>
              <a:lnSpc>
                <a:spcPct val="150000"/>
              </a:lnSpc>
            </a:pPr>
            <a:r>
              <a:rPr lang="zh-CN" altLang="en-US" sz="2000" dirty="0"/>
              <a:t>为了解决高反光数据集缺少问题，拟</a:t>
            </a:r>
            <a:r>
              <a:rPr lang="zh-CN" altLang="en-US" sz="2000" b="1" dirty="0"/>
              <a:t>参考</a:t>
            </a:r>
            <a:r>
              <a:rPr lang="en-US" altLang="zh-CN" sz="2000" b="1" dirty="0"/>
              <a:t>BOP[2]</a:t>
            </a:r>
            <a:r>
              <a:rPr lang="zh-CN" altLang="en-US" sz="2000" dirty="0"/>
              <a:t>（</a:t>
            </a:r>
            <a:r>
              <a:rPr lang="en-US" altLang="zh-CN" sz="2000" dirty="0"/>
              <a:t>The Benchmark for 6D Object Pose Estimation</a:t>
            </a:r>
            <a:r>
              <a:rPr lang="zh-CN" altLang="en-US" sz="2000" dirty="0"/>
              <a:t>）数据集格式制作真实世界高反光物体数据集。</a:t>
            </a:r>
          </a:p>
          <a:p>
            <a:pPr lvl="1">
              <a:lnSpc>
                <a:spcPct val="150000"/>
              </a:lnSpc>
            </a:pPr>
            <a:r>
              <a:rPr lang="zh-CN" altLang="en-US" sz="2000" b="1" dirty="0"/>
              <a:t>技术简介：</a:t>
            </a:r>
            <a:r>
              <a:rPr lang="zh-CN" altLang="en-US" sz="1800" dirty="0"/>
              <a:t>截至</a:t>
            </a:r>
            <a:r>
              <a:rPr lang="en-US" altLang="zh-CN" sz="1800" dirty="0"/>
              <a:t>2023</a:t>
            </a:r>
            <a:r>
              <a:rPr lang="zh-CN" altLang="en-US" sz="1800" dirty="0"/>
              <a:t>年</a:t>
            </a:r>
            <a:r>
              <a:rPr lang="en-US" altLang="zh-CN" sz="1800" dirty="0"/>
              <a:t>BOP[3]</a:t>
            </a:r>
            <a:r>
              <a:rPr lang="zh-CN" altLang="en-US" sz="1800" dirty="0"/>
              <a:t>包含</a:t>
            </a:r>
            <a:r>
              <a:rPr lang="en-US" altLang="zh-CN" sz="1800" dirty="0"/>
              <a:t>12</a:t>
            </a:r>
            <a:r>
              <a:rPr lang="zh-CN" altLang="en-US" sz="1800" dirty="0"/>
              <a:t>个统一格式的数据集。</a:t>
            </a:r>
            <a:endParaRPr lang="en-US" altLang="zh-CN" sz="2000" dirty="0"/>
          </a:p>
        </p:txBody>
      </p:sp>
      <p:sp>
        <p:nvSpPr>
          <p:cNvPr id="11" name="内容占位符 3">
            <a:extLst>
              <a:ext uri="{FF2B5EF4-FFF2-40B4-BE49-F238E27FC236}">
                <a16:creationId xmlns:a16="http://schemas.microsoft.com/office/drawing/2014/main" id="{FEF49468-ACAC-5533-52D3-2DE431E28530}"/>
              </a:ext>
            </a:extLst>
          </p:cNvPr>
          <p:cNvSpPr txBox="1">
            <a:spLocks/>
          </p:cNvSpPr>
          <p:nvPr/>
        </p:nvSpPr>
        <p:spPr>
          <a:xfrm>
            <a:off x="321091" y="2446809"/>
            <a:ext cx="7105311" cy="4719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sz="2000" b="1" dirty="0"/>
              <a:t>可行性分析：</a:t>
            </a:r>
            <a:endParaRPr lang="en-US" altLang="zh-CN" sz="2000" b="1" dirty="0"/>
          </a:p>
          <a:p>
            <a:pPr marL="457200" lvl="1" indent="0">
              <a:lnSpc>
                <a:spcPct val="150000"/>
              </a:lnSpc>
              <a:buFont typeface="Arial" panose="020B0604020202020204" pitchFamily="34" charset="0"/>
              <a:buNone/>
            </a:pPr>
            <a:r>
              <a:rPr lang="en-US" altLang="zh-CN" sz="2000" dirty="0"/>
              <a:t>1</a:t>
            </a:r>
            <a:r>
              <a:rPr lang="zh-CN" altLang="en-US" sz="2000" dirty="0"/>
              <a:t>、已有数据集的挑战往往是无纹理、遮挡、对称和光照变化。而</a:t>
            </a:r>
            <a:r>
              <a:rPr lang="zh-CN" altLang="en-US" sz="2000" b="1" dirty="0"/>
              <a:t>透明物体和高反光物体的权威数据集目前还很少</a:t>
            </a:r>
            <a:r>
              <a:rPr lang="zh-CN" altLang="en-US" sz="2000" dirty="0"/>
              <a:t>。</a:t>
            </a:r>
            <a:endParaRPr lang="en-US" altLang="zh-CN" sz="2000" dirty="0"/>
          </a:p>
          <a:p>
            <a:pPr marL="457200" lvl="1" indent="0">
              <a:lnSpc>
                <a:spcPct val="150000"/>
              </a:lnSpc>
              <a:buFont typeface="Arial" panose="020B0604020202020204" pitchFamily="34" charset="0"/>
              <a:buNone/>
            </a:pPr>
            <a:r>
              <a:rPr lang="en-US" altLang="zh-CN" sz="2000" dirty="0"/>
              <a:t>2</a:t>
            </a:r>
            <a:r>
              <a:rPr lang="zh-CN" altLang="en-US" sz="2000" dirty="0"/>
              <a:t>、</a:t>
            </a:r>
            <a:r>
              <a:rPr lang="en-US" altLang="zh-CN" sz="2000" b="1" dirty="0"/>
              <a:t>BOP</a:t>
            </a:r>
            <a:r>
              <a:rPr lang="zh-CN" altLang="en-US" sz="2000" dirty="0"/>
              <a:t>给我们提供了一套可参考的</a:t>
            </a:r>
            <a:r>
              <a:rPr lang="zh-CN" altLang="en-US" sz="2000" b="1" dirty="0"/>
              <a:t>制作数据集的方法</a:t>
            </a:r>
            <a:r>
              <a:rPr lang="zh-CN" altLang="en-US" sz="2000" dirty="0"/>
              <a:t>（</a:t>
            </a:r>
            <a:r>
              <a:rPr lang="en-US" altLang="zh-CN" sz="2000" dirty="0"/>
              <a:t>T-LESS[4]</a:t>
            </a:r>
            <a:r>
              <a:rPr lang="zh-CN" altLang="en-US" sz="2000" dirty="0"/>
              <a:t>）以及</a:t>
            </a:r>
            <a:r>
              <a:rPr lang="zh-CN" altLang="en-US" sz="2000" b="1" dirty="0"/>
              <a:t>统一的数据格式</a:t>
            </a:r>
            <a:r>
              <a:rPr lang="zh-CN" altLang="en-US" sz="2000" dirty="0"/>
              <a:t>。</a:t>
            </a:r>
            <a:endParaRPr lang="en-US" altLang="zh-CN" sz="2000" dirty="0"/>
          </a:p>
        </p:txBody>
      </p:sp>
      <p:sp>
        <p:nvSpPr>
          <p:cNvPr id="15" name="文本框 14">
            <a:extLst>
              <a:ext uri="{FF2B5EF4-FFF2-40B4-BE49-F238E27FC236}">
                <a16:creationId xmlns:a16="http://schemas.microsoft.com/office/drawing/2014/main" id="{431F9B4E-89EB-2491-8875-E98EDA268CC3}"/>
              </a:ext>
            </a:extLst>
          </p:cNvPr>
          <p:cNvSpPr txBox="1"/>
          <p:nvPr/>
        </p:nvSpPr>
        <p:spPr>
          <a:xfrm>
            <a:off x="801317" y="6100995"/>
            <a:ext cx="11069592" cy="1015663"/>
          </a:xfrm>
          <a:prstGeom prst="rect">
            <a:avLst/>
          </a:prstGeom>
          <a:noFill/>
        </p:spPr>
        <p:txBody>
          <a:bodyPr wrap="square">
            <a:spAutoFit/>
          </a:bodyPr>
          <a:lstStyle/>
          <a:p>
            <a:r>
              <a:rPr lang="en-US" altLang="zh-CN" sz="1200" dirty="0"/>
              <a:t>[2] </a:t>
            </a:r>
            <a:r>
              <a:rPr lang="en-US" altLang="zh-CN" sz="1200" b="0" i="0" dirty="0" err="1">
                <a:solidFill>
                  <a:srgbClr val="222222"/>
                </a:solidFill>
                <a:effectLst/>
                <a:latin typeface="Arial" panose="020B0604020202020204" pitchFamily="34" charset="0"/>
              </a:rPr>
              <a:t>Hodan</a:t>
            </a:r>
            <a:r>
              <a:rPr lang="en-US" altLang="zh-CN" sz="1200" b="0" i="0" dirty="0">
                <a:solidFill>
                  <a:srgbClr val="222222"/>
                </a:solidFill>
                <a:effectLst/>
                <a:latin typeface="Arial" panose="020B0604020202020204" pitchFamily="34" charset="0"/>
              </a:rPr>
              <a:t> T, </a:t>
            </a:r>
            <a:r>
              <a:rPr lang="en-US" altLang="zh-CN" sz="1200" b="0" i="0" dirty="0" err="1">
                <a:solidFill>
                  <a:srgbClr val="222222"/>
                </a:solidFill>
                <a:effectLst/>
                <a:latin typeface="Arial" panose="020B0604020202020204" pitchFamily="34" charset="0"/>
              </a:rPr>
              <a:t>Haluza</a:t>
            </a:r>
            <a:r>
              <a:rPr lang="en-US" altLang="zh-CN" sz="1200" b="0" i="0" dirty="0">
                <a:solidFill>
                  <a:srgbClr val="222222"/>
                </a:solidFill>
                <a:effectLst/>
                <a:latin typeface="Arial" panose="020B0604020202020204" pitchFamily="34" charset="0"/>
              </a:rPr>
              <a:t> P, </a:t>
            </a:r>
            <a:r>
              <a:rPr lang="en-US" altLang="zh-CN" sz="1200" b="0" i="0" dirty="0" err="1">
                <a:solidFill>
                  <a:srgbClr val="222222"/>
                </a:solidFill>
                <a:effectLst/>
                <a:latin typeface="Arial" panose="020B0604020202020204" pitchFamily="34" charset="0"/>
              </a:rPr>
              <a:t>Obdržálek</a:t>
            </a:r>
            <a:r>
              <a:rPr lang="en-US" altLang="zh-CN" sz="1200" b="0" i="0" dirty="0">
                <a:solidFill>
                  <a:srgbClr val="222222"/>
                </a:solidFill>
                <a:effectLst/>
                <a:latin typeface="Arial" panose="020B0604020202020204" pitchFamily="34" charset="0"/>
              </a:rPr>
              <a:t> Š, et al. T-LESS: An RGB-D dataset for 6D pose estimation of texture-less objects[C]//2017 IEEE Winter Conference on Applications of Computer Vision (WACV). IEEE, 2017: 880-888.</a:t>
            </a:r>
          </a:p>
          <a:p>
            <a:r>
              <a:rPr lang="en-US" altLang="zh-CN" sz="1200" dirty="0">
                <a:solidFill>
                  <a:srgbClr val="222222"/>
                </a:solidFill>
                <a:latin typeface="Arial" panose="020B0604020202020204" pitchFamily="34" charset="0"/>
              </a:rPr>
              <a:t>[3]</a:t>
            </a:r>
            <a:r>
              <a:rPr lang="en-US" altLang="zh-CN" sz="1200" b="0" i="0" dirty="0">
                <a:solidFill>
                  <a:srgbClr val="222222"/>
                </a:solidFill>
                <a:effectLst/>
                <a:latin typeface="Arial" panose="020B0604020202020204" pitchFamily="34" charset="0"/>
              </a:rPr>
              <a:t>https://bop.felk.cvut.cz/datasets/</a:t>
            </a:r>
            <a:endParaRPr lang="en-US" altLang="zh-CN" sz="1200" dirty="0">
              <a:solidFill>
                <a:srgbClr val="222222"/>
              </a:solidFill>
              <a:latin typeface="Arial" panose="020B0604020202020204" pitchFamily="34" charset="0"/>
            </a:endParaRPr>
          </a:p>
          <a:p>
            <a:r>
              <a:rPr lang="en-US" altLang="zh-CN" sz="1200" dirty="0">
                <a:solidFill>
                  <a:srgbClr val="222222"/>
                </a:solidFill>
                <a:latin typeface="Arial" panose="020B0604020202020204" pitchFamily="34" charset="0"/>
              </a:rPr>
              <a:t>[4]</a:t>
            </a:r>
            <a:r>
              <a:rPr lang="en-US" altLang="zh-CN" sz="1200" b="0" i="0" dirty="0" err="1">
                <a:solidFill>
                  <a:srgbClr val="222222"/>
                </a:solidFill>
                <a:effectLst/>
                <a:latin typeface="Arial" panose="020B0604020202020204" pitchFamily="34" charset="0"/>
              </a:rPr>
              <a:t>Hodaň</a:t>
            </a:r>
            <a:r>
              <a:rPr lang="en-US" altLang="zh-CN" sz="1200" b="0" i="0" dirty="0">
                <a:solidFill>
                  <a:srgbClr val="222222"/>
                </a:solidFill>
                <a:effectLst/>
                <a:latin typeface="Arial" panose="020B0604020202020204" pitchFamily="34" charset="0"/>
              </a:rPr>
              <a:t> T. Pose Estimation of Specific Rigid Objects[D]. Czech Technical University, 2021.</a:t>
            </a:r>
          </a:p>
          <a:p>
            <a:endParaRPr lang="zh-CN" altLang="en-US" sz="1200" dirty="0"/>
          </a:p>
        </p:txBody>
      </p:sp>
      <p:pic>
        <p:nvPicPr>
          <p:cNvPr id="3" name="图片 2">
            <a:extLst>
              <a:ext uri="{FF2B5EF4-FFF2-40B4-BE49-F238E27FC236}">
                <a16:creationId xmlns:a16="http://schemas.microsoft.com/office/drawing/2014/main" id="{AAE5B404-1513-47D6-723E-11550DA57DB5}"/>
              </a:ext>
            </a:extLst>
          </p:cNvPr>
          <p:cNvPicPr>
            <a:picLocks noChangeAspect="1"/>
          </p:cNvPicPr>
          <p:nvPr/>
        </p:nvPicPr>
        <p:blipFill>
          <a:blip r:embed="rId3"/>
          <a:stretch>
            <a:fillRect/>
          </a:stretch>
        </p:blipFill>
        <p:spPr>
          <a:xfrm>
            <a:off x="7426403" y="1430316"/>
            <a:ext cx="4501416" cy="4331638"/>
          </a:xfrm>
          <a:prstGeom prst="rect">
            <a:avLst/>
          </a:prstGeom>
        </p:spPr>
      </p:pic>
      <p:sp>
        <p:nvSpPr>
          <p:cNvPr id="5" name="文本框 4">
            <a:extLst>
              <a:ext uri="{FF2B5EF4-FFF2-40B4-BE49-F238E27FC236}">
                <a16:creationId xmlns:a16="http://schemas.microsoft.com/office/drawing/2014/main" id="{D7C21AD8-DF17-D3C4-C5DE-F8B1164F3F52}"/>
              </a:ext>
            </a:extLst>
          </p:cNvPr>
          <p:cNvSpPr txBox="1"/>
          <p:nvPr/>
        </p:nvSpPr>
        <p:spPr>
          <a:xfrm>
            <a:off x="7831078" y="5804004"/>
            <a:ext cx="4039831" cy="369332"/>
          </a:xfrm>
          <a:prstGeom prst="rect">
            <a:avLst/>
          </a:prstGeom>
          <a:noFill/>
        </p:spPr>
        <p:txBody>
          <a:bodyPr wrap="square">
            <a:spAutoFit/>
          </a:bodyPr>
          <a:lstStyle/>
          <a:p>
            <a:pPr algn="ctr"/>
            <a:r>
              <a:rPr kumimoji="1" lang="zh-CN" altLang="en-US" dirty="0"/>
              <a:t>图</a:t>
            </a:r>
            <a:r>
              <a:rPr kumimoji="1" lang="en-US" altLang="zh-CN" dirty="0"/>
              <a:t>2.1 BOP</a:t>
            </a:r>
            <a:r>
              <a:rPr kumimoji="1" lang="zh-CN" altLang="en-US" dirty="0"/>
              <a:t>中的数据集示例</a:t>
            </a:r>
            <a:endParaRPr kumimoji="1" lang="en-US" altLang="zh-CN" dirty="0"/>
          </a:p>
        </p:txBody>
      </p:sp>
    </p:spTree>
    <p:extLst>
      <p:ext uri="{BB962C8B-B14F-4D97-AF65-F5344CB8AC3E}">
        <p14:creationId xmlns:p14="http://schemas.microsoft.com/office/powerpoint/2010/main" val="775674857"/>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8" y="256529"/>
            <a:ext cx="10390608"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12</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8194166" cy="523220"/>
          </a:xfrm>
          <a:prstGeom prst="rect">
            <a:avLst/>
          </a:prstGeom>
          <a:noFill/>
        </p:spPr>
        <p:txBody>
          <a:bodyPr wrap="none" rtlCol="0">
            <a:spAutoFit/>
          </a:bodyPr>
          <a:lstStyle/>
          <a:p>
            <a:r>
              <a:rPr lang="en-US" altLang="zh-CN" sz="2800" b="1" dirty="0">
                <a:solidFill>
                  <a:srgbClr val="314371"/>
                </a:solidFill>
                <a:cs typeface="+mn-ea"/>
                <a:sym typeface="+mn-lt"/>
              </a:rPr>
              <a:t>2.2</a:t>
            </a:r>
            <a:r>
              <a:rPr lang="zh-CN" altLang="en-US" sz="2800" b="1" dirty="0">
                <a:solidFill>
                  <a:srgbClr val="314371"/>
                </a:solidFill>
                <a:cs typeface="+mn-ea"/>
                <a:sym typeface="+mn-lt"/>
              </a:rPr>
              <a:t>研究点一</a:t>
            </a:r>
            <a:r>
              <a:rPr lang="en-US" altLang="zh-CN" sz="2800" b="1" dirty="0">
                <a:solidFill>
                  <a:srgbClr val="314371"/>
                </a:solidFill>
                <a:cs typeface="+mn-ea"/>
                <a:sym typeface="+mn-lt"/>
              </a:rPr>
              <a:t> </a:t>
            </a:r>
            <a:r>
              <a:rPr lang="zh-CN" altLang="en-US" sz="2800" b="1" dirty="0">
                <a:solidFill>
                  <a:srgbClr val="314371"/>
                </a:solidFill>
                <a:cs typeface="+mn-ea"/>
                <a:sym typeface="+mn-lt"/>
              </a:rPr>
              <a:t>：基于</a:t>
            </a:r>
            <a:r>
              <a:rPr lang="en-US" altLang="zh-CN" sz="2800" b="1" dirty="0" err="1">
                <a:solidFill>
                  <a:srgbClr val="314371"/>
                </a:solidFill>
                <a:cs typeface="+mn-ea"/>
                <a:sym typeface="+mn-lt"/>
              </a:rPr>
              <a:t>EfficientPose</a:t>
            </a:r>
            <a:r>
              <a:rPr lang="zh-CN" altLang="en-US" sz="2800" b="1" dirty="0">
                <a:solidFill>
                  <a:srgbClr val="314371"/>
                </a:solidFill>
                <a:cs typeface="+mn-ea"/>
                <a:sym typeface="+mn-lt"/>
              </a:rPr>
              <a:t>的位姿估计方法</a:t>
            </a:r>
            <a:endParaRPr lang="en-US" altLang="zh-CN" sz="2800" b="1" dirty="0">
              <a:solidFill>
                <a:srgbClr val="314371"/>
              </a:solidFill>
              <a:cs typeface="+mn-ea"/>
              <a:sym typeface="+mn-lt"/>
            </a:endParaRPr>
          </a:p>
        </p:txBody>
      </p:sp>
      <p:sp>
        <p:nvSpPr>
          <p:cNvPr id="6" name="内容占位符 3">
            <a:extLst>
              <a:ext uri="{FF2B5EF4-FFF2-40B4-BE49-F238E27FC236}">
                <a16:creationId xmlns:a16="http://schemas.microsoft.com/office/drawing/2014/main" id="{A8492E77-EE08-513E-A0A9-0D9CD0508EBA}"/>
              </a:ext>
            </a:extLst>
          </p:cNvPr>
          <p:cNvSpPr>
            <a:spLocks noGrp="1"/>
          </p:cNvSpPr>
          <p:nvPr>
            <p:ph idx="1"/>
          </p:nvPr>
        </p:nvSpPr>
        <p:spPr>
          <a:xfrm>
            <a:off x="321092" y="1136699"/>
            <a:ext cx="11212817" cy="1392814"/>
          </a:xfrm>
        </p:spPr>
        <p:txBody>
          <a:bodyPr>
            <a:normAutofit/>
          </a:bodyPr>
          <a:lstStyle/>
          <a:p>
            <a:pPr>
              <a:lnSpc>
                <a:spcPct val="150000"/>
              </a:lnSpc>
            </a:pPr>
            <a:r>
              <a:rPr lang="zh-CN" altLang="en-US" sz="2000" dirty="0"/>
              <a:t>为了解决</a:t>
            </a:r>
            <a:r>
              <a:rPr lang="en-US" altLang="zh-CN" sz="2000" dirty="0"/>
              <a:t>MR</a:t>
            </a:r>
            <a:r>
              <a:rPr lang="zh-CN" altLang="en-US" sz="2000" dirty="0"/>
              <a:t>应用中的物体位姿估计实时性低的问题，拟改进</a:t>
            </a:r>
            <a:r>
              <a:rPr lang="en-US" altLang="zh-CN" sz="2000" dirty="0" err="1"/>
              <a:t>EfficientPose</a:t>
            </a:r>
            <a:r>
              <a:rPr lang="zh-CN" altLang="en-US" sz="2000" dirty="0"/>
              <a:t>（</a:t>
            </a:r>
            <a:r>
              <a:rPr lang="zh-CN" altLang="en-US" sz="2000" b="1" dirty="0"/>
              <a:t>基于</a:t>
            </a:r>
            <a:r>
              <a:rPr lang="en-US" altLang="zh-CN" sz="2000" b="1" dirty="0"/>
              <a:t>RGB</a:t>
            </a:r>
            <a:r>
              <a:rPr lang="zh-CN" altLang="en-US" sz="2000" b="1" dirty="0"/>
              <a:t>的网络</a:t>
            </a:r>
            <a:r>
              <a:rPr lang="zh-CN" altLang="en-US" sz="2000" dirty="0"/>
              <a:t>），使其能够应用到基于</a:t>
            </a:r>
            <a:r>
              <a:rPr lang="en-US" altLang="zh-CN" sz="2000" dirty="0"/>
              <a:t>RGB-D</a:t>
            </a:r>
            <a:r>
              <a:rPr lang="zh-CN" altLang="en-US" sz="2000" dirty="0"/>
              <a:t>的位姿估计任务中。</a:t>
            </a:r>
          </a:p>
        </p:txBody>
      </p:sp>
      <p:sp>
        <p:nvSpPr>
          <p:cNvPr id="11" name="内容占位符 3">
            <a:extLst>
              <a:ext uri="{FF2B5EF4-FFF2-40B4-BE49-F238E27FC236}">
                <a16:creationId xmlns:a16="http://schemas.microsoft.com/office/drawing/2014/main" id="{FEF49468-ACAC-5533-52D3-2DE431E28530}"/>
              </a:ext>
            </a:extLst>
          </p:cNvPr>
          <p:cNvSpPr txBox="1">
            <a:spLocks/>
          </p:cNvSpPr>
          <p:nvPr/>
        </p:nvSpPr>
        <p:spPr>
          <a:xfrm>
            <a:off x="321092" y="2242493"/>
            <a:ext cx="6882348" cy="3841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sz="2000" b="1" dirty="0"/>
              <a:t>可行性分析：</a:t>
            </a:r>
            <a:endParaRPr lang="en-US" altLang="zh-CN" sz="2000" b="1" dirty="0"/>
          </a:p>
          <a:p>
            <a:pPr marL="457200" lvl="1" indent="0">
              <a:lnSpc>
                <a:spcPct val="150000"/>
              </a:lnSpc>
              <a:buFont typeface="Arial" panose="020B0604020202020204" pitchFamily="34" charset="0"/>
              <a:buNone/>
            </a:pPr>
            <a:r>
              <a:rPr lang="en-US" altLang="zh-CN" sz="2000" dirty="0"/>
              <a:t>1</a:t>
            </a:r>
            <a:r>
              <a:rPr lang="zh-CN" altLang="en-US" sz="2000" dirty="0"/>
              <a:t>、</a:t>
            </a:r>
            <a:r>
              <a:rPr lang="en-US" altLang="zh-CN" sz="2000" dirty="0"/>
              <a:t>2020</a:t>
            </a:r>
            <a:r>
              <a:rPr lang="zh-CN" altLang="en-US" sz="2000" dirty="0"/>
              <a:t>年发表的</a:t>
            </a:r>
            <a:r>
              <a:rPr lang="en-US" altLang="zh-CN" sz="2000" dirty="0"/>
              <a:t>《</a:t>
            </a:r>
            <a:r>
              <a:rPr lang="en-US" altLang="zh-CN" sz="2000" dirty="0" err="1"/>
              <a:t>EfficientPose</a:t>
            </a:r>
            <a:r>
              <a:rPr lang="en-US" altLang="zh-CN" sz="2000" dirty="0"/>
              <a:t>: An efficient, accurate and scalable end-to-end 6D multi object pose estimation approach》[5]</a:t>
            </a:r>
            <a:r>
              <a:rPr lang="zh-CN" altLang="en-US" sz="2000" dirty="0"/>
              <a:t>基于</a:t>
            </a:r>
            <a:r>
              <a:rPr lang="en-US" altLang="zh-CN" sz="2000" dirty="0" err="1"/>
              <a:t>EfficientDet</a:t>
            </a:r>
            <a:r>
              <a:rPr lang="zh-CN" altLang="en-US" sz="2000" dirty="0"/>
              <a:t>进行了改进，是一种高度可扩展的端到端</a:t>
            </a:r>
            <a:r>
              <a:rPr lang="en-US" altLang="zh-CN" sz="2000" dirty="0"/>
              <a:t>6D</a:t>
            </a:r>
            <a:r>
              <a:rPr lang="zh-CN" altLang="en-US" sz="2000" dirty="0"/>
              <a:t>物体姿态估计方法，在保持后者优势的同时降低了计算开销，</a:t>
            </a:r>
            <a:r>
              <a:rPr lang="zh-CN" altLang="en-US" sz="2000" b="1" dirty="0"/>
              <a:t>使得位姿估计的时间和物体的数量几乎无关（</a:t>
            </a:r>
            <a:r>
              <a:rPr lang="en-US" altLang="zh-CN" sz="2000" b="1" dirty="0"/>
              <a:t>27FPS  2080 </a:t>
            </a:r>
            <a:r>
              <a:rPr lang="en-US" altLang="zh-CN" sz="2000" b="1" dirty="0" err="1"/>
              <a:t>Ti</a:t>
            </a:r>
            <a:r>
              <a:rPr lang="en-US" altLang="zh-CN" sz="2000" b="1" dirty="0"/>
              <a:t> GPU</a:t>
            </a:r>
            <a:r>
              <a:rPr lang="zh-CN" altLang="en-US" sz="2000" b="1" dirty="0"/>
              <a:t>）。</a:t>
            </a:r>
            <a:endParaRPr lang="en-US" altLang="zh-CN" sz="2000" b="1" dirty="0"/>
          </a:p>
        </p:txBody>
      </p:sp>
      <p:sp>
        <p:nvSpPr>
          <p:cNvPr id="15" name="文本框 14">
            <a:extLst>
              <a:ext uri="{FF2B5EF4-FFF2-40B4-BE49-F238E27FC236}">
                <a16:creationId xmlns:a16="http://schemas.microsoft.com/office/drawing/2014/main" id="{431F9B4E-89EB-2491-8875-E98EDA268CC3}"/>
              </a:ext>
            </a:extLst>
          </p:cNvPr>
          <p:cNvSpPr txBox="1"/>
          <p:nvPr/>
        </p:nvSpPr>
        <p:spPr>
          <a:xfrm>
            <a:off x="799697" y="6288656"/>
            <a:ext cx="11069592" cy="523220"/>
          </a:xfrm>
          <a:prstGeom prst="rect">
            <a:avLst/>
          </a:prstGeom>
          <a:noFill/>
        </p:spPr>
        <p:txBody>
          <a:bodyPr wrap="square">
            <a:spAutoFit/>
          </a:bodyPr>
          <a:lstStyle/>
          <a:p>
            <a:r>
              <a:rPr lang="en-US" altLang="zh-CN" sz="1400" dirty="0"/>
              <a:t>[5] </a:t>
            </a:r>
            <a:r>
              <a:rPr lang="en-US" altLang="zh-CN" sz="1400" b="0" i="0" dirty="0" err="1">
                <a:solidFill>
                  <a:srgbClr val="222222"/>
                </a:solidFill>
                <a:effectLst/>
                <a:latin typeface="Arial" panose="020B0604020202020204" pitchFamily="34" charset="0"/>
              </a:rPr>
              <a:t>Bukschat</a:t>
            </a:r>
            <a:r>
              <a:rPr lang="en-US" altLang="zh-CN" sz="1400" b="0" i="0" dirty="0">
                <a:solidFill>
                  <a:srgbClr val="222222"/>
                </a:solidFill>
                <a:effectLst/>
                <a:latin typeface="Arial" panose="020B0604020202020204" pitchFamily="34" charset="0"/>
              </a:rPr>
              <a:t> Y, Vetter M. </a:t>
            </a:r>
            <a:r>
              <a:rPr lang="en-US" altLang="zh-CN" sz="1400" b="0" i="0" dirty="0" err="1">
                <a:solidFill>
                  <a:srgbClr val="222222"/>
                </a:solidFill>
                <a:effectLst/>
                <a:latin typeface="Arial" panose="020B0604020202020204" pitchFamily="34" charset="0"/>
              </a:rPr>
              <a:t>EfficientPose</a:t>
            </a:r>
            <a:r>
              <a:rPr lang="en-US" altLang="zh-CN" sz="1400" b="0" i="0" dirty="0">
                <a:solidFill>
                  <a:srgbClr val="222222"/>
                </a:solidFill>
                <a:effectLst/>
                <a:latin typeface="Arial" panose="020B0604020202020204" pitchFamily="34" charset="0"/>
              </a:rPr>
              <a:t>: An efficient, accurate and scalable end-to-end 6D multi object pose estimation approach[J]. </a:t>
            </a:r>
            <a:r>
              <a:rPr lang="en-US" altLang="zh-CN" sz="1400" b="0" i="0" dirty="0" err="1">
                <a:solidFill>
                  <a:srgbClr val="222222"/>
                </a:solidFill>
                <a:effectLst/>
                <a:latin typeface="Arial" panose="020B0604020202020204" pitchFamily="34" charset="0"/>
              </a:rPr>
              <a:t>arXiv</a:t>
            </a:r>
            <a:r>
              <a:rPr lang="en-US" altLang="zh-CN" sz="1400" b="0" i="0" dirty="0">
                <a:solidFill>
                  <a:srgbClr val="222222"/>
                </a:solidFill>
                <a:effectLst/>
                <a:latin typeface="Arial" panose="020B0604020202020204" pitchFamily="34" charset="0"/>
              </a:rPr>
              <a:t> preprint arXiv:2011.04307, 2020.</a:t>
            </a:r>
            <a:endParaRPr lang="zh-CN" altLang="en-US" sz="1400" dirty="0"/>
          </a:p>
        </p:txBody>
      </p:sp>
      <p:pic>
        <p:nvPicPr>
          <p:cNvPr id="3" name="图片 2">
            <a:extLst>
              <a:ext uri="{FF2B5EF4-FFF2-40B4-BE49-F238E27FC236}">
                <a16:creationId xmlns:a16="http://schemas.microsoft.com/office/drawing/2014/main" id="{601A4533-7734-33D6-4790-E03A3A28BF73}"/>
              </a:ext>
            </a:extLst>
          </p:cNvPr>
          <p:cNvPicPr>
            <a:picLocks noChangeAspect="1"/>
          </p:cNvPicPr>
          <p:nvPr/>
        </p:nvPicPr>
        <p:blipFill>
          <a:blip r:embed="rId3"/>
          <a:stretch>
            <a:fillRect/>
          </a:stretch>
        </p:blipFill>
        <p:spPr>
          <a:xfrm>
            <a:off x="7621095" y="2179211"/>
            <a:ext cx="4046571" cy="2499577"/>
          </a:xfrm>
          <a:prstGeom prst="rect">
            <a:avLst/>
          </a:prstGeom>
        </p:spPr>
      </p:pic>
      <p:sp>
        <p:nvSpPr>
          <p:cNvPr id="4" name="文本框 3">
            <a:extLst>
              <a:ext uri="{FF2B5EF4-FFF2-40B4-BE49-F238E27FC236}">
                <a16:creationId xmlns:a16="http://schemas.microsoft.com/office/drawing/2014/main" id="{F1EFCA02-D3FD-625E-D4A0-FF277CCDC58A}"/>
              </a:ext>
            </a:extLst>
          </p:cNvPr>
          <p:cNvSpPr txBox="1"/>
          <p:nvPr/>
        </p:nvSpPr>
        <p:spPr>
          <a:xfrm>
            <a:off x="7372132" y="4675957"/>
            <a:ext cx="4544495" cy="369332"/>
          </a:xfrm>
          <a:prstGeom prst="rect">
            <a:avLst/>
          </a:prstGeom>
          <a:noFill/>
        </p:spPr>
        <p:txBody>
          <a:bodyPr wrap="square">
            <a:spAutoFit/>
          </a:bodyPr>
          <a:lstStyle/>
          <a:p>
            <a:pPr algn="ctr"/>
            <a:r>
              <a:rPr kumimoji="1" lang="zh-CN" altLang="en-US" dirty="0"/>
              <a:t>图</a:t>
            </a:r>
            <a:r>
              <a:rPr kumimoji="1" lang="en-US" altLang="zh-CN" dirty="0"/>
              <a:t>2.2 </a:t>
            </a:r>
            <a:r>
              <a:rPr kumimoji="1" lang="en-US" altLang="zh-CN" sz="1800" dirty="0" err="1"/>
              <a:t>EfficientPose</a:t>
            </a:r>
            <a:r>
              <a:rPr kumimoji="1" lang="zh-CN" altLang="en-US" sz="1800" dirty="0"/>
              <a:t>中</a:t>
            </a:r>
            <a:r>
              <a:rPr kumimoji="1" lang="en-US" altLang="zh-CN" sz="1800" dirty="0"/>
              <a:t>FPS</a:t>
            </a:r>
            <a:r>
              <a:rPr kumimoji="1" lang="zh-CN" altLang="en-US" sz="1800" dirty="0"/>
              <a:t>与物体数量关系</a:t>
            </a:r>
            <a:endParaRPr kumimoji="1" lang="en-US" altLang="zh-CN" dirty="0"/>
          </a:p>
        </p:txBody>
      </p:sp>
    </p:spTree>
    <p:extLst>
      <p:ext uri="{BB962C8B-B14F-4D97-AF65-F5344CB8AC3E}">
        <p14:creationId xmlns:p14="http://schemas.microsoft.com/office/powerpoint/2010/main" val="282065479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9" y="256529"/>
            <a:ext cx="9962210"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13</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6582251" cy="523220"/>
          </a:xfrm>
          <a:prstGeom prst="rect">
            <a:avLst/>
          </a:prstGeom>
          <a:noFill/>
        </p:spPr>
        <p:txBody>
          <a:bodyPr wrap="none" rtlCol="0">
            <a:spAutoFit/>
          </a:bodyPr>
          <a:lstStyle/>
          <a:p>
            <a:r>
              <a:rPr lang="en-US" altLang="zh-CN" sz="2800" b="1" dirty="0">
                <a:solidFill>
                  <a:srgbClr val="314371"/>
                </a:solidFill>
                <a:cs typeface="+mn-ea"/>
                <a:sym typeface="+mn-lt"/>
              </a:rPr>
              <a:t>2.3 </a:t>
            </a:r>
            <a:r>
              <a:rPr lang="zh-CN" altLang="en-US" sz="2800" b="1" dirty="0">
                <a:solidFill>
                  <a:srgbClr val="314371"/>
                </a:solidFill>
                <a:cs typeface="+mn-ea"/>
                <a:sym typeface="+mn-lt"/>
              </a:rPr>
              <a:t>研究点二：面向遮挡的位姿估计方法</a:t>
            </a:r>
            <a:endParaRPr lang="en-US" altLang="zh-CN" sz="2800" b="1" dirty="0">
              <a:solidFill>
                <a:srgbClr val="314371"/>
              </a:solidFill>
              <a:cs typeface="+mn-ea"/>
              <a:sym typeface="+mn-lt"/>
            </a:endParaRPr>
          </a:p>
        </p:txBody>
      </p:sp>
      <p:sp>
        <p:nvSpPr>
          <p:cNvPr id="6" name="内容占位符 3">
            <a:extLst>
              <a:ext uri="{FF2B5EF4-FFF2-40B4-BE49-F238E27FC236}">
                <a16:creationId xmlns:a16="http://schemas.microsoft.com/office/drawing/2014/main" id="{14B8FC6A-AC5D-7BD4-D7EB-A98AB0A5C9C0}"/>
              </a:ext>
            </a:extLst>
          </p:cNvPr>
          <p:cNvSpPr>
            <a:spLocks noGrp="1"/>
          </p:cNvSpPr>
          <p:nvPr>
            <p:ph idx="1"/>
          </p:nvPr>
        </p:nvSpPr>
        <p:spPr>
          <a:xfrm>
            <a:off x="76200" y="1172493"/>
            <a:ext cx="12115800" cy="4745990"/>
          </a:xfrm>
        </p:spPr>
        <p:txBody>
          <a:bodyPr/>
          <a:lstStyle/>
          <a:p>
            <a:pPr>
              <a:lnSpc>
                <a:spcPct val="150000"/>
              </a:lnSpc>
            </a:pPr>
            <a:r>
              <a:rPr lang="zh-CN" altLang="en-US" dirty="0"/>
              <a:t>设计特征提取模块提高遮挡条件下的位姿估计准确度。</a:t>
            </a:r>
          </a:p>
        </p:txBody>
      </p:sp>
      <p:sp>
        <p:nvSpPr>
          <p:cNvPr id="7" name="内容占位符 3">
            <a:extLst>
              <a:ext uri="{FF2B5EF4-FFF2-40B4-BE49-F238E27FC236}">
                <a16:creationId xmlns:a16="http://schemas.microsoft.com/office/drawing/2014/main" id="{F16FDA1A-537D-B7CD-D27E-B3B472A6C738}"/>
              </a:ext>
            </a:extLst>
          </p:cNvPr>
          <p:cNvSpPr>
            <a:spLocks noGrp="1"/>
          </p:cNvSpPr>
          <p:nvPr/>
        </p:nvSpPr>
        <p:spPr>
          <a:xfrm>
            <a:off x="76200" y="1929443"/>
            <a:ext cx="8509001" cy="4801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dirty="0">
                <a:sym typeface="+mn-ea"/>
              </a:rPr>
              <a:t>创新点：</a:t>
            </a:r>
            <a:endParaRPr lang="en-US" altLang="zh-CN" dirty="0">
              <a:sym typeface="+mn-ea"/>
            </a:endParaRPr>
          </a:p>
        </p:txBody>
      </p:sp>
      <p:sp>
        <p:nvSpPr>
          <p:cNvPr id="8" name="矩形 7">
            <a:extLst>
              <a:ext uri="{FF2B5EF4-FFF2-40B4-BE49-F238E27FC236}">
                <a16:creationId xmlns:a16="http://schemas.microsoft.com/office/drawing/2014/main" id="{0A9F6B32-E7AD-E350-5118-9BB70B4520B5}"/>
              </a:ext>
            </a:extLst>
          </p:cNvPr>
          <p:cNvSpPr/>
          <p:nvPr/>
        </p:nvSpPr>
        <p:spPr>
          <a:xfrm>
            <a:off x="888443" y="2710580"/>
            <a:ext cx="10277976" cy="1955215"/>
          </a:xfrm>
          <a:prstGeom prst="rect">
            <a:avLst/>
          </a:prstGeom>
        </p:spPr>
        <p:txBody>
          <a:bodyPr wrap="square">
            <a:spAutoFit/>
          </a:bodyPr>
          <a:lstStyle/>
          <a:p>
            <a:pPr lvl="1" algn="just">
              <a:lnSpc>
                <a:spcPct val="150000"/>
              </a:lnSpc>
            </a:pPr>
            <a:r>
              <a:rPr lang="en-US" altLang="zh-CN" sz="2800" dirty="0">
                <a:sym typeface="+mn-ea"/>
              </a:rPr>
              <a:t>1</a:t>
            </a:r>
            <a:r>
              <a:rPr lang="zh-CN" altLang="en-US" sz="2800" dirty="0">
                <a:sym typeface="+mn-ea"/>
              </a:rPr>
              <a:t>、基于注意力机制的</a:t>
            </a:r>
            <a:r>
              <a:rPr lang="zh-CN" altLang="en-US" sz="2800" b="1" dirty="0">
                <a:sym typeface="+mn-ea"/>
              </a:rPr>
              <a:t>特征提取模块</a:t>
            </a:r>
            <a:r>
              <a:rPr lang="zh-CN" altLang="en-US" sz="2800" dirty="0">
                <a:sym typeface="+mn-ea"/>
              </a:rPr>
              <a:t>，突出重要特征。</a:t>
            </a:r>
            <a:endParaRPr lang="en-US" altLang="zh-CN" sz="2800" dirty="0">
              <a:sym typeface="+mn-ea"/>
            </a:endParaRPr>
          </a:p>
          <a:p>
            <a:pPr lvl="1" algn="just">
              <a:lnSpc>
                <a:spcPct val="150000"/>
              </a:lnSpc>
            </a:pPr>
            <a:r>
              <a:rPr lang="en-US" altLang="zh-CN" sz="2800" dirty="0">
                <a:sym typeface="+mn-ea"/>
              </a:rPr>
              <a:t>2</a:t>
            </a:r>
            <a:r>
              <a:rPr lang="zh-CN" altLang="en-US" sz="2800" dirty="0">
                <a:sym typeface="+mn-ea"/>
              </a:rPr>
              <a:t>、设计</a:t>
            </a:r>
            <a:r>
              <a:rPr lang="zh-CN" altLang="en-US" sz="2800" b="1" dirty="0">
                <a:sym typeface="+mn-ea"/>
              </a:rPr>
              <a:t>特征融合模块</a:t>
            </a:r>
            <a:r>
              <a:rPr lang="zh-CN" altLang="en-US" sz="2800" dirty="0">
                <a:sym typeface="+mn-ea"/>
              </a:rPr>
              <a:t>，融合几何信息和</a:t>
            </a:r>
            <a:r>
              <a:rPr lang="en-US" altLang="zh-CN" sz="2800" dirty="0">
                <a:sym typeface="+mn-ea"/>
              </a:rPr>
              <a:t>RGB</a:t>
            </a:r>
            <a:r>
              <a:rPr lang="zh-CN" altLang="en-US" sz="2800" dirty="0">
                <a:sym typeface="+mn-ea"/>
              </a:rPr>
              <a:t>信息，提高对遮挡情况下的鲁棒性。</a:t>
            </a:r>
            <a:endParaRPr lang="en-US" altLang="zh-CN" sz="2800" dirty="0">
              <a:sym typeface="+mn-ea"/>
            </a:endParaRPr>
          </a:p>
        </p:txBody>
      </p:sp>
    </p:spTree>
    <p:extLst>
      <p:ext uri="{BB962C8B-B14F-4D97-AF65-F5344CB8AC3E}">
        <p14:creationId xmlns:p14="http://schemas.microsoft.com/office/powerpoint/2010/main" val="184319597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9" y="256529"/>
            <a:ext cx="10256677"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14</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6582251" cy="523220"/>
          </a:xfrm>
          <a:prstGeom prst="rect">
            <a:avLst/>
          </a:prstGeom>
          <a:noFill/>
        </p:spPr>
        <p:txBody>
          <a:bodyPr wrap="none" rtlCol="0">
            <a:spAutoFit/>
          </a:bodyPr>
          <a:lstStyle/>
          <a:p>
            <a:r>
              <a:rPr lang="en-US" altLang="zh-CN" sz="2800" b="1" dirty="0">
                <a:solidFill>
                  <a:srgbClr val="314371"/>
                </a:solidFill>
                <a:cs typeface="+mn-ea"/>
                <a:sym typeface="+mn-lt"/>
              </a:rPr>
              <a:t>2.3 </a:t>
            </a:r>
            <a:r>
              <a:rPr lang="zh-CN" altLang="en-US" sz="2800" b="1" dirty="0">
                <a:solidFill>
                  <a:srgbClr val="314371"/>
                </a:solidFill>
                <a:cs typeface="+mn-ea"/>
                <a:sym typeface="+mn-lt"/>
              </a:rPr>
              <a:t>研究点二：面向遮挡的位姿估计方法</a:t>
            </a:r>
            <a:endParaRPr lang="en-US" altLang="zh-CN" sz="2800" b="1" dirty="0">
              <a:solidFill>
                <a:srgbClr val="314371"/>
              </a:solidFill>
              <a:cs typeface="+mn-ea"/>
              <a:sym typeface="+mn-lt"/>
            </a:endParaRPr>
          </a:p>
        </p:txBody>
      </p:sp>
      <p:sp>
        <p:nvSpPr>
          <p:cNvPr id="6" name="内容占位符 3">
            <a:extLst>
              <a:ext uri="{FF2B5EF4-FFF2-40B4-BE49-F238E27FC236}">
                <a16:creationId xmlns:a16="http://schemas.microsoft.com/office/drawing/2014/main" id="{A8492E77-EE08-513E-A0A9-0D9CD0508EBA}"/>
              </a:ext>
            </a:extLst>
          </p:cNvPr>
          <p:cNvSpPr>
            <a:spLocks noGrp="1"/>
          </p:cNvSpPr>
          <p:nvPr>
            <p:ph idx="1"/>
          </p:nvPr>
        </p:nvSpPr>
        <p:spPr>
          <a:xfrm>
            <a:off x="321091" y="1053995"/>
            <a:ext cx="11764230" cy="1392814"/>
          </a:xfrm>
        </p:spPr>
        <p:txBody>
          <a:bodyPr>
            <a:normAutofit/>
          </a:bodyPr>
          <a:lstStyle/>
          <a:p>
            <a:pPr>
              <a:lnSpc>
                <a:spcPct val="150000"/>
              </a:lnSpc>
            </a:pPr>
            <a:r>
              <a:rPr lang="zh-CN" altLang="en-US" sz="2000" dirty="0"/>
              <a:t>为了解决遮挡问题，拟采用注意力机制，设计特征融合模块融合深度信息和</a:t>
            </a:r>
            <a:r>
              <a:rPr lang="en-US" altLang="zh-CN" sz="2000" dirty="0"/>
              <a:t>RGB</a:t>
            </a:r>
            <a:r>
              <a:rPr lang="zh-CN" altLang="en-US" sz="2000" dirty="0"/>
              <a:t>信息实现更鲁棒的位姿估计。</a:t>
            </a:r>
            <a:endParaRPr lang="en-US" altLang="zh-CN" sz="2000" dirty="0"/>
          </a:p>
        </p:txBody>
      </p:sp>
      <p:sp>
        <p:nvSpPr>
          <p:cNvPr id="11" name="内容占位符 3">
            <a:extLst>
              <a:ext uri="{FF2B5EF4-FFF2-40B4-BE49-F238E27FC236}">
                <a16:creationId xmlns:a16="http://schemas.microsoft.com/office/drawing/2014/main" id="{FEF49468-ACAC-5533-52D3-2DE431E28530}"/>
              </a:ext>
            </a:extLst>
          </p:cNvPr>
          <p:cNvSpPr txBox="1">
            <a:spLocks/>
          </p:cNvSpPr>
          <p:nvPr/>
        </p:nvSpPr>
        <p:spPr>
          <a:xfrm>
            <a:off x="321091" y="1999636"/>
            <a:ext cx="7015251" cy="390586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sz="2000" b="1" dirty="0"/>
              <a:t>可行性分析：</a:t>
            </a:r>
            <a:endParaRPr lang="en-US" altLang="zh-CN" sz="2000" b="1" dirty="0"/>
          </a:p>
          <a:p>
            <a:pPr marL="457200" lvl="1" indent="0">
              <a:lnSpc>
                <a:spcPct val="150000"/>
              </a:lnSpc>
              <a:buFont typeface="Arial" panose="020B0604020202020204" pitchFamily="34" charset="0"/>
              <a:buNone/>
            </a:pPr>
            <a:r>
              <a:rPr lang="en-US" altLang="zh-CN" sz="2000" dirty="0"/>
              <a:t>1</a:t>
            </a:r>
            <a:r>
              <a:rPr lang="zh-CN" altLang="en-US" sz="2000" dirty="0"/>
              <a:t>、</a:t>
            </a:r>
            <a:r>
              <a:rPr lang="en-US" altLang="zh-CN" sz="2000" dirty="0"/>
              <a:t>2021</a:t>
            </a:r>
            <a:r>
              <a:rPr lang="zh-CN" altLang="en-US" sz="2000" dirty="0"/>
              <a:t>年发表的</a:t>
            </a:r>
            <a:r>
              <a:rPr lang="en-US" altLang="zh-CN" sz="2000" dirty="0"/>
              <a:t>《A Pose Proposal and Refinement Network for Better 6D Object Pose Estimation》</a:t>
            </a:r>
            <a:r>
              <a:rPr lang="zh-CN" altLang="en-US" sz="2000" dirty="0"/>
              <a:t>（</a:t>
            </a:r>
            <a:r>
              <a:rPr lang="en-US" altLang="zh-CN" sz="2000" dirty="0"/>
              <a:t>CVPR2021</a:t>
            </a:r>
            <a:r>
              <a:rPr lang="zh-CN" altLang="en-US" sz="2000" dirty="0"/>
              <a:t>）</a:t>
            </a:r>
            <a:r>
              <a:rPr lang="en-US" altLang="zh-CN" sz="2000" dirty="0"/>
              <a:t>[6]</a:t>
            </a:r>
            <a:r>
              <a:rPr lang="zh-CN" altLang="en-US" sz="2000" dirty="0"/>
              <a:t>设计了一个空间多注意力块，</a:t>
            </a:r>
            <a:r>
              <a:rPr lang="zh-CN" altLang="en-US" sz="2000" b="1" dirty="0"/>
              <a:t>突出重要部分特征</a:t>
            </a:r>
            <a:r>
              <a:rPr lang="zh-CN" altLang="en-US" sz="2000" dirty="0"/>
              <a:t>，降低了噪音和遮挡对网络的影响，使得物体能够在严重遮挡下恢复位姿。</a:t>
            </a:r>
            <a:endParaRPr lang="en-US" altLang="zh-CN" sz="2000" dirty="0"/>
          </a:p>
          <a:p>
            <a:pPr marL="457200" lvl="1" indent="0">
              <a:lnSpc>
                <a:spcPct val="150000"/>
              </a:lnSpc>
              <a:buFont typeface="Arial" panose="020B0604020202020204" pitchFamily="34" charset="0"/>
              <a:buNone/>
            </a:pPr>
            <a:r>
              <a:rPr lang="en-US" altLang="zh-CN" sz="2000" dirty="0"/>
              <a:t>2</a:t>
            </a:r>
            <a:r>
              <a:rPr lang="zh-CN" altLang="en-US" sz="2000" dirty="0"/>
              <a:t>、</a:t>
            </a:r>
            <a:r>
              <a:rPr lang="en-US" altLang="zh-CN" sz="2000" dirty="0"/>
              <a:t>RGB</a:t>
            </a:r>
            <a:r>
              <a:rPr lang="zh-CN" altLang="en-US" sz="2000" dirty="0"/>
              <a:t>和深度信息各有特点，要想进一步利用</a:t>
            </a:r>
            <a:r>
              <a:rPr lang="en-US" altLang="zh-CN" sz="2000" dirty="0"/>
              <a:t>RGB-D</a:t>
            </a:r>
            <a:r>
              <a:rPr lang="zh-CN" altLang="en-US" sz="2000" dirty="0"/>
              <a:t>的数据，就必须融合</a:t>
            </a:r>
            <a:r>
              <a:rPr lang="en-US" altLang="zh-CN" sz="2000" dirty="0"/>
              <a:t>RGB</a:t>
            </a:r>
            <a:r>
              <a:rPr lang="zh-CN" altLang="en-US" sz="2000" dirty="0"/>
              <a:t>数据和深度信息。</a:t>
            </a:r>
            <a:r>
              <a:rPr lang="zh-CN" altLang="en-US" sz="2000" b="1" dirty="0"/>
              <a:t>结合几何信息和颜色信息能够极大的提升网络在严重遮挡下的鲁棒性</a:t>
            </a:r>
            <a:r>
              <a:rPr lang="en-US" altLang="zh-CN" sz="2000" dirty="0"/>
              <a:t>[7]</a:t>
            </a:r>
            <a:r>
              <a:rPr lang="zh-CN" altLang="en-US" sz="2000" dirty="0"/>
              <a:t>（</a:t>
            </a:r>
            <a:r>
              <a:rPr lang="en-US" altLang="zh-CN" sz="2000" dirty="0"/>
              <a:t>CVPR2019</a:t>
            </a:r>
            <a:r>
              <a:rPr lang="zh-CN" altLang="en-US" sz="2000" dirty="0"/>
              <a:t>）</a:t>
            </a:r>
            <a:r>
              <a:rPr lang="zh-CN" altLang="en-US" sz="2000" b="1" dirty="0"/>
              <a:t>。</a:t>
            </a:r>
            <a:endParaRPr lang="en-US" altLang="zh-CN" sz="2000" dirty="0"/>
          </a:p>
        </p:txBody>
      </p:sp>
      <p:sp>
        <p:nvSpPr>
          <p:cNvPr id="15" name="文本框 14">
            <a:extLst>
              <a:ext uri="{FF2B5EF4-FFF2-40B4-BE49-F238E27FC236}">
                <a16:creationId xmlns:a16="http://schemas.microsoft.com/office/drawing/2014/main" id="{431F9B4E-89EB-2491-8875-E98EDA268CC3}"/>
              </a:ext>
            </a:extLst>
          </p:cNvPr>
          <p:cNvSpPr txBox="1"/>
          <p:nvPr/>
        </p:nvSpPr>
        <p:spPr>
          <a:xfrm>
            <a:off x="799697" y="6102220"/>
            <a:ext cx="11069592" cy="938719"/>
          </a:xfrm>
          <a:prstGeom prst="rect">
            <a:avLst/>
          </a:prstGeom>
          <a:noFill/>
        </p:spPr>
        <p:txBody>
          <a:bodyPr wrap="square">
            <a:spAutoFit/>
          </a:bodyPr>
          <a:lstStyle/>
          <a:p>
            <a:r>
              <a:rPr lang="en-US" altLang="zh-CN" sz="1100" dirty="0"/>
              <a:t>[6] </a:t>
            </a:r>
            <a:r>
              <a:rPr lang="en-US" altLang="zh-CN" sz="1100" b="0" i="0" dirty="0" err="1">
                <a:solidFill>
                  <a:srgbClr val="222222"/>
                </a:solidFill>
                <a:effectLst/>
                <a:latin typeface="Arial" panose="020B0604020202020204" pitchFamily="34" charset="0"/>
              </a:rPr>
              <a:t>Trabelsi</a:t>
            </a:r>
            <a:r>
              <a:rPr lang="en-US" altLang="zh-CN" sz="1100" b="0" i="0" dirty="0">
                <a:solidFill>
                  <a:srgbClr val="222222"/>
                </a:solidFill>
                <a:effectLst/>
                <a:latin typeface="Arial" panose="020B0604020202020204" pitchFamily="34" charset="0"/>
              </a:rPr>
              <a:t> A, </a:t>
            </a:r>
            <a:r>
              <a:rPr lang="en-US" altLang="zh-CN" sz="1100" b="0" i="0" dirty="0" err="1">
                <a:solidFill>
                  <a:srgbClr val="222222"/>
                </a:solidFill>
                <a:effectLst/>
                <a:latin typeface="Arial" panose="020B0604020202020204" pitchFamily="34" charset="0"/>
              </a:rPr>
              <a:t>Chaabane</a:t>
            </a:r>
            <a:r>
              <a:rPr lang="en-US" altLang="zh-CN" sz="1100" b="0" i="0" dirty="0">
                <a:solidFill>
                  <a:srgbClr val="222222"/>
                </a:solidFill>
                <a:effectLst/>
                <a:latin typeface="Arial" panose="020B0604020202020204" pitchFamily="34" charset="0"/>
              </a:rPr>
              <a:t> M, Blanchard N, et al. A pose proposal and refinement network for better 6d object pose estimation[C]//Proceedings of the IEEE/CVF Winter Conference on Applications of Computer Vision. 2021: 2382-2391.</a:t>
            </a:r>
          </a:p>
          <a:p>
            <a:r>
              <a:rPr lang="en-US" altLang="zh-CN" sz="1100" dirty="0"/>
              <a:t>[7]</a:t>
            </a:r>
            <a:r>
              <a:rPr lang="en-US" altLang="zh-CN" sz="1100" dirty="0">
                <a:solidFill>
                  <a:srgbClr val="222222"/>
                </a:solidFill>
                <a:latin typeface="Arial" panose="020B0604020202020204" pitchFamily="34" charset="0"/>
              </a:rPr>
              <a:t>C. Wang, D. Xu, Y. Zhu, R. </a:t>
            </a:r>
            <a:r>
              <a:rPr lang="en-US" altLang="zh-CN" sz="1100" dirty="0" err="1">
                <a:solidFill>
                  <a:srgbClr val="222222"/>
                </a:solidFill>
                <a:latin typeface="Arial" panose="020B0604020202020204" pitchFamily="34" charset="0"/>
              </a:rPr>
              <a:t>Mart´ın-Mart´ın</a:t>
            </a:r>
            <a:r>
              <a:rPr lang="en-US" altLang="zh-CN" sz="1100" dirty="0">
                <a:solidFill>
                  <a:srgbClr val="222222"/>
                </a:solidFill>
                <a:latin typeface="Arial" panose="020B0604020202020204" pitchFamily="34" charset="0"/>
              </a:rPr>
              <a:t>, C. Lu, L. Fei-Fei, and S. Savarese, “</a:t>
            </a:r>
            <a:r>
              <a:rPr lang="en-US" altLang="zh-CN" sz="1100" dirty="0" err="1">
                <a:solidFill>
                  <a:srgbClr val="222222"/>
                </a:solidFill>
                <a:latin typeface="Arial" panose="020B0604020202020204" pitchFamily="34" charset="0"/>
              </a:rPr>
              <a:t>Densefusion</a:t>
            </a:r>
            <a:r>
              <a:rPr lang="en-US" altLang="zh-CN" sz="1100" dirty="0">
                <a:solidFill>
                  <a:srgbClr val="222222"/>
                </a:solidFill>
                <a:latin typeface="Arial" panose="020B0604020202020204" pitchFamily="34" charset="0"/>
              </a:rPr>
              <a:t>: 6d object pose estimation by iterative dense fusion,” in Proceedings of the IEEE/CVF Conference on Computer Vision and Pattern Recognition, 2019, pp. 3343–3352</a:t>
            </a:r>
          </a:p>
          <a:p>
            <a:endParaRPr lang="zh-CN" altLang="en-US" sz="1100" dirty="0"/>
          </a:p>
        </p:txBody>
      </p:sp>
      <p:pic>
        <p:nvPicPr>
          <p:cNvPr id="4" name="图片 3">
            <a:extLst>
              <a:ext uri="{FF2B5EF4-FFF2-40B4-BE49-F238E27FC236}">
                <a16:creationId xmlns:a16="http://schemas.microsoft.com/office/drawing/2014/main" id="{E8F462F2-45F2-B7F5-9531-681A6F3D4895}"/>
              </a:ext>
            </a:extLst>
          </p:cNvPr>
          <p:cNvPicPr>
            <a:picLocks noChangeAspect="1"/>
          </p:cNvPicPr>
          <p:nvPr/>
        </p:nvPicPr>
        <p:blipFill>
          <a:blip r:embed="rId3"/>
          <a:stretch>
            <a:fillRect/>
          </a:stretch>
        </p:blipFill>
        <p:spPr>
          <a:xfrm>
            <a:off x="7407796" y="1955053"/>
            <a:ext cx="4606071" cy="2519954"/>
          </a:xfrm>
          <a:prstGeom prst="rect">
            <a:avLst/>
          </a:prstGeom>
        </p:spPr>
      </p:pic>
      <p:sp>
        <p:nvSpPr>
          <p:cNvPr id="7" name="文本框 6">
            <a:extLst>
              <a:ext uri="{FF2B5EF4-FFF2-40B4-BE49-F238E27FC236}">
                <a16:creationId xmlns:a16="http://schemas.microsoft.com/office/drawing/2014/main" id="{ECEA1A67-5900-7B96-7E6E-DBBBF5D3AA60}"/>
              </a:ext>
            </a:extLst>
          </p:cNvPr>
          <p:cNvSpPr txBox="1"/>
          <p:nvPr/>
        </p:nvSpPr>
        <p:spPr>
          <a:xfrm>
            <a:off x="7540826" y="4540711"/>
            <a:ext cx="4544495" cy="369332"/>
          </a:xfrm>
          <a:prstGeom prst="rect">
            <a:avLst/>
          </a:prstGeom>
          <a:noFill/>
        </p:spPr>
        <p:txBody>
          <a:bodyPr wrap="square">
            <a:spAutoFit/>
          </a:bodyPr>
          <a:lstStyle/>
          <a:p>
            <a:pPr algn="ctr"/>
            <a:r>
              <a:rPr kumimoji="1" lang="zh-CN" altLang="en-US" dirty="0"/>
              <a:t>图</a:t>
            </a:r>
            <a:r>
              <a:rPr kumimoji="1" lang="en-US" altLang="zh-CN" dirty="0"/>
              <a:t>2.3 </a:t>
            </a:r>
            <a:r>
              <a:rPr kumimoji="1" lang="zh-CN" altLang="en-US" sz="1800" dirty="0"/>
              <a:t>空间多注意力块示意图</a:t>
            </a:r>
            <a:endParaRPr kumimoji="1" lang="en-US" altLang="zh-CN" dirty="0"/>
          </a:p>
        </p:txBody>
      </p:sp>
    </p:spTree>
    <p:extLst>
      <p:ext uri="{BB962C8B-B14F-4D97-AF65-F5344CB8AC3E}">
        <p14:creationId xmlns:p14="http://schemas.microsoft.com/office/powerpoint/2010/main" val="2546587997"/>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9" y="256529"/>
            <a:ext cx="10256678"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15</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7431843" cy="400110"/>
          </a:xfrm>
          <a:prstGeom prst="rect">
            <a:avLst/>
          </a:prstGeom>
          <a:noFill/>
        </p:spPr>
        <p:txBody>
          <a:bodyPr wrap="none" rtlCol="0">
            <a:spAutoFit/>
          </a:bodyPr>
          <a:lstStyle/>
          <a:p>
            <a:r>
              <a:rPr lang="en-US" altLang="zh-CN" sz="2000" b="1" dirty="0">
                <a:solidFill>
                  <a:srgbClr val="314371"/>
                </a:solidFill>
                <a:cs typeface="+mn-ea"/>
                <a:sym typeface="+mn-lt"/>
              </a:rPr>
              <a:t>2.4</a:t>
            </a:r>
            <a:r>
              <a:rPr lang="zh-CN" altLang="en-US" sz="2000" b="1" dirty="0">
                <a:solidFill>
                  <a:srgbClr val="314371"/>
                </a:solidFill>
                <a:cs typeface="+mn-ea"/>
                <a:sym typeface="+mn-lt"/>
              </a:rPr>
              <a:t>研究点三：遮挡场景下基于</a:t>
            </a:r>
            <a:r>
              <a:rPr lang="en-US" altLang="zh-CN" sz="2000" b="1" dirty="0">
                <a:solidFill>
                  <a:srgbClr val="314371"/>
                </a:solidFill>
                <a:cs typeface="+mn-ea"/>
                <a:sym typeface="+mn-lt"/>
              </a:rPr>
              <a:t>MR</a:t>
            </a:r>
            <a:r>
              <a:rPr lang="zh-CN" altLang="en-US" sz="2000" b="1" dirty="0">
                <a:solidFill>
                  <a:srgbClr val="314371"/>
                </a:solidFill>
                <a:cs typeface="+mn-ea"/>
                <a:sym typeface="+mn-lt"/>
              </a:rPr>
              <a:t>的高反光零部件辅助装配系统</a:t>
            </a:r>
            <a:endParaRPr lang="en-US" altLang="zh-CN" sz="2000" b="1" dirty="0">
              <a:solidFill>
                <a:srgbClr val="314371"/>
              </a:solidFill>
              <a:cs typeface="+mn-ea"/>
              <a:sym typeface="+mn-lt"/>
            </a:endParaRPr>
          </a:p>
        </p:txBody>
      </p:sp>
      <p:sp>
        <p:nvSpPr>
          <p:cNvPr id="6" name="内容占位符 3">
            <a:extLst>
              <a:ext uri="{FF2B5EF4-FFF2-40B4-BE49-F238E27FC236}">
                <a16:creationId xmlns:a16="http://schemas.microsoft.com/office/drawing/2014/main" id="{14B8FC6A-AC5D-7BD4-D7EB-A98AB0A5C9C0}"/>
              </a:ext>
            </a:extLst>
          </p:cNvPr>
          <p:cNvSpPr>
            <a:spLocks noGrp="1"/>
          </p:cNvSpPr>
          <p:nvPr>
            <p:ph idx="1"/>
          </p:nvPr>
        </p:nvSpPr>
        <p:spPr>
          <a:xfrm>
            <a:off x="76200" y="1172493"/>
            <a:ext cx="12115800" cy="4745990"/>
          </a:xfrm>
        </p:spPr>
        <p:txBody>
          <a:bodyPr/>
          <a:lstStyle/>
          <a:p>
            <a:pPr>
              <a:lnSpc>
                <a:spcPct val="150000"/>
              </a:lnSpc>
            </a:pPr>
            <a:r>
              <a:rPr lang="zh-CN" altLang="en-US" dirty="0"/>
              <a:t>设计并实现基于</a:t>
            </a:r>
            <a:r>
              <a:rPr lang="en-US" altLang="zh-CN" dirty="0"/>
              <a:t>MR</a:t>
            </a:r>
            <a:r>
              <a:rPr lang="zh-CN" altLang="en-US" dirty="0"/>
              <a:t>的零部件辅助装配系统。根据实际</a:t>
            </a:r>
            <a:r>
              <a:rPr lang="zh-CN" altLang="en-US"/>
              <a:t>需求，构建遮挡</a:t>
            </a:r>
            <a:r>
              <a:rPr lang="zh-CN" altLang="en-US" dirty="0"/>
              <a:t>的高反光零部件集合，并使用本文的方法对零部件进行位姿估计，引导装配人员进行装配操作。</a:t>
            </a:r>
          </a:p>
        </p:txBody>
      </p:sp>
      <p:sp>
        <p:nvSpPr>
          <p:cNvPr id="4" name="内容占位符 3">
            <a:extLst>
              <a:ext uri="{FF2B5EF4-FFF2-40B4-BE49-F238E27FC236}">
                <a16:creationId xmlns:a16="http://schemas.microsoft.com/office/drawing/2014/main" id="{01AFB1CC-1CB5-53D7-D324-B0AD57524962}"/>
              </a:ext>
            </a:extLst>
          </p:cNvPr>
          <p:cNvSpPr>
            <a:spLocks noGrp="1"/>
          </p:cNvSpPr>
          <p:nvPr/>
        </p:nvSpPr>
        <p:spPr>
          <a:xfrm>
            <a:off x="76200" y="2509307"/>
            <a:ext cx="8509001" cy="4801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altLang="zh-CN" dirty="0">
              <a:sym typeface="+mn-ea"/>
            </a:endParaRPr>
          </a:p>
        </p:txBody>
      </p:sp>
      <p:pic>
        <p:nvPicPr>
          <p:cNvPr id="5" name="图片 1025">
            <a:extLst>
              <a:ext uri="{FF2B5EF4-FFF2-40B4-BE49-F238E27FC236}">
                <a16:creationId xmlns:a16="http://schemas.microsoft.com/office/drawing/2014/main" id="{8A7972D6-93C2-9D3C-A695-3F9433E6C7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040706" y="3211417"/>
            <a:ext cx="4533803" cy="3027864"/>
          </a:xfrm>
          <a:prstGeom prst="rect">
            <a:avLst/>
          </a:prstGeom>
          <a:noFill/>
          <a:ln>
            <a:noFill/>
          </a:ln>
        </p:spPr>
      </p:pic>
      <p:sp>
        <p:nvSpPr>
          <p:cNvPr id="7" name="文本框 6">
            <a:extLst>
              <a:ext uri="{FF2B5EF4-FFF2-40B4-BE49-F238E27FC236}">
                <a16:creationId xmlns:a16="http://schemas.microsoft.com/office/drawing/2014/main" id="{9BA9C765-866F-E0F5-9CDF-216368500A3B}"/>
              </a:ext>
            </a:extLst>
          </p:cNvPr>
          <p:cNvSpPr txBox="1"/>
          <p:nvPr/>
        </p:nvSpPr>
        <p:spPr>
          <a:xfrm>
            <a:off x="4040706" y="6343579"/>
            <a:ext cx="4544495" cy="369332"/>
          </a:xfrm>
          <a:prstGeom prst="rect">
            <a:avLst/>
          </a:prstGeom>
          <a:noFill/>
        </p:spPr>
        <p:txBody>
          <a:bodyPr wrap="square">
            <a:spAutoFit/>
          </a:bodyPr>
          <a:lstStyle/>
          <a:p>
            <a:pPr algn="ctr"/>
            <a:r>
              <a:rPr kumimoji="1" lang="zh-CN" altLang="en-US" dirty="0"/>
              <a:t>图</a:t>
            </a:r>
            <a:r>
              <a:rPr kumimoji="1" lang="en-US" altLang="zh-CN" dirty="0"/>
              <a:t>2.4 </a:t>
            </a:r>
            <a:r>
              <a:rPr kumimoji="1" lang="zh-CN" altLang="en-US" dirty="0"/>
              <a:t>辅助装配效果示意图</a:t>
            </a:r>
          </a:p>
        </p:txBody>
      </p:sp>
    </p:spTree>
    <p:extLst>
      <p:ext uri="{BB962C8B-B14F-4D97-AF65-F5344CB8AC3E}">
        <p14:creationId xmlns:p14="http://schemas.microsoft.com/office/powerpoint/2010/main" val="3471514805"/>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2079666" y="1931648"/>
            <a:ext cx="1692234" cy="1773054"/>
          </a:xfrm>
          <a:prstGeom prst="flowChartOffpageConnector">
            <a:avLst/>
          </a:prstGeom>
          <a:solidFill>
            <a:srgbClr val="3143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sz="9600" b="1" kern="0" dirty="0">
                <a:solidFill>
                  <a:prstClr val="white"/>
                </a:solidFill>
                <a:cs typeface="+mn-ea"/>
                <a:sym typeface="+mn-lt"/>
              </a:rPr>
              <a:t>3</a:t>
            </a:r>
            <a:endParaRPr kumimoji="0" lang="en-US" sz="9600" b="1" i="0" u="none" strike="noStrike" kern="0" cap="none" spc="0" normalizeH="0" baseline="0" noProof="0" dirty="0">
              <a:ln>
                <a:noFill/>
              </a:ln>
              <a:solidFill>
                <a:prstClr val="white"/>
              </a:solidFill>
              <a:effectLst/>
              <a:uLnTx/>
              <a:uFillTx/>
              <a:cs typeface="+mn-ea"/>
              <a:sym typeface="+mn-lt"/>
            </a:endParaRPr>
          </a:p>
        </p:txBody>
      </p:sp>
      <p:sp>
        <p:nvSpPr>
          <p:cNvPr id="4" name="文本框 32"/>
          <p:cNvSpPr txBox="1"/>
          <p:nvPr/>
        </p:nvSpPr>
        <p:spPr>
          <a:xfrm>
            <a:off x="4390211" y="2266417"/>
            <a:ext cx="4297680" cy="922020"/>
          </a:xfrm>
          <a:prstGeom prst="rect">
            <a:avLst/>
          </a:prstGeom>
          <a:noFill/>
        </p:spPr>
        <p:txBody>
          <a:bodyPr wrap="none" rtlCol="0">
            <a:spAutoFit/>
          </a:bodyPr>
          <a:lstStyle/>
          <a:p>
            <a:r>
              <a:rPr lang="zh-CN" altLang="en-US" sz="5400" b="1" dirty="0">
                <a:solidFill>
                  <a:srgbClr val="314371"/>
                </a:solidFill>
                <a:cs typeface="+mn-ea"/>
                <a:sym typeface="+mn-lt"/>
              </a:rPr>
              <a:t>预期研究成果</a:t>
            </a:r>
          </a:p>
        </p:txBody>
      </p:sp>
      <p:sp>
        <p:nvSpPr>
          <p:cNvPr id="16" name="矩形 42"/>
          <p:cNvSpPr/>
          <p:nvPr/>
        </p:nvSpPr>
        <p:spPr>
          <a:xfrm rot="16200000">
            <a:off x="3723422" y="1540798"/>
            <a:ext cx="1577720" cy="9024563"/>
          </a:xfrm>
          <a:custGeom>
            <a:avLst/>
            <a:gdLst/>
            <a:ahLst/>
            <a:cxnLst/>
            <a:rect l="l" t="t" r="r" b="b"/>
            <a:pathLst>
              <a:path w="2443221" h="4630591">
                <a:moveTo>
                  <a:pt x="0" y="0"/>
                </a:moveTo>
                <a:lnTo>
                  <a:pt x="2443221" y="0"/>
                </a:lnTo>
                <a:lnTo>
                  <a:pt x="0" y="46305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17" name="矩形 42"/>
          <p:cNvSpPr/>
          <p:nvPr/>
        </p:nvSpPr>
        <p:spPr>
          <a:xfrm rot="16200000" flipV="1">
            <a:off x="9435319" y="4101319"/>
            <a:ext cx="2345925" cy="3167437"/>
          </a:xfrm>
          <a:custGeom>
            <a:avLst/>
            <a:gdLst/>
            <a:ahLst/>
            <a:cxnLst/>
            <a:rect l="l" t="t" r="r" b="b"/>
            <a:pathLst>
              <a:path w="2443221" h="4630591">
                <a:moveTo>
                  <a:pt x="0" y="0"/>
                </a:moveTo>
                <a:lnTo>
                  <a:pt x="2443221" y="0"/>
                </a:lnTo>
                <a:lnTo>
                  <a:pt x="0" y="4630591"/>
                </a:lnTo>
                <a:close/>
              </a:path>
            </a:pathLst>
          </a:custGeom>
          <a:solidFill>
            <a:srgbClr val="31437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8"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17</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2571538" cy="584775"/>
          </a:xfrm>
          <a:prstGeom prst="rect">
            <a:avLst/>
          </a:prstGeom>
          <a:noFill/>
        </p:spPr>
        <p:txBody>
          <a:bodyPr wrap="none" rtlCol="0">
            <a:spAutoFit/>
          </a:bodyPr>
          <a:lstStyle/>
          <a:p>
            <a:pPr algn="l"/>
            <a:r>
              <a:rPr lang="en-US" altLang="zh-CN" sz="3200" b="1" dirty="0">
                <a:solidFill>
                  <a:srgbClr val="314371"/>
                </a:solidFill>
                <a:cs typeface="+mn-ea"/>
                <a:sym typeface="+mn-lt"/>
              </a:rPr>
              <a:t>3.1 </a:t>
            </a:r>
            <a:r>
              <a:rPr lang="zh-CN" altLang="en-US" sz="3200" b="1" dirty="0">
                <a:solidFill>
                  <a:srgbClr val="314371"/>
                </a:solidFill>
                <a:cs typeface="+mn-ea"/>
                <a:sym typeface="+mn-lt"/>
              </a:rPr>
              <a:t>工作计划</a:t>
            </a:r>
            <a:endParaRPr lang="en-US" altLang="zh-CN" sz="3200" b="1" dirty="0">
              <a:solidFill>
                <a:srgbClr val="314371"/>
              </a:solidFill>
              <a:cs typeface="+mn-ea"/>
              <a:sym typeface="+mn-lt"/>
            </a:endParaRPr>
          </a:p>
        </p:txBody>
      </p:sp>
      <p:graphicFrame>
        <p:nvGraphicFramePr>
          <p:cNvPr id="5" name="内容占位符 4">
            <a:extLst>
              <a:ext uri="{FF2B5EF4-FFF2-40B4-BE49-F238E27FC236}">
                <a16:creationId xmlns:a16="http://schemas.microsoft.com/office/drawing/2014/main" id="{57C4394C-BFA0-6B2C-A53B-EFA337912C58}"/>
              </a:ext>
            </a:extLst>
          </p:cNvPr>
          <p:cNvGraphicFramePr>
            <a:graphicFrameLocks noGrp="1"/>
          </p:cNvGraphicFramePr>
          <p:nvPr>
            <p:ph idx="1"/>
            <p:extLst>
              <p:ext uri="{D42A27DB-BD31-4B8C-83A1-F6EECF244321}">
                <p14:modId xmlns:p14="http://schemas.microsoft.com/office/powerpoint/2010/main" val="82183279"/>
              </p:ext>
            </p:extLst>
          </p:nvPr>
        </p:nvGraphicFramePr>
        <p:xfrm>
          <a:off x="1265272" y="1053994"/>
          <a:ext cx="9878010" cy="5718665"/>
        </p:xfrm>
        <a:graphic>
          <a:graphicData uri="http://schemas.openxmlformats.org/drawingml/2006/table">
            <a:tbl>
              <a:tblPr firstRow="1" firstCol="1" bandRow="1">
                <a:tableStyleId>{5C22544A-7EE6-4342-B048-85BDC9FD1C3A}</a:tableStyleId>
              </a:tblPr>
              <a:tblGrid>
                <a:gridCol w="2505787">
                  <a:extLst>
                    <a:ext uri="{9D8B030D-6E8A-4147-A177-3AD203B41FA5}">
                      <a16:colId xmlns:a16="http://schemas.microsoft.com/office/drawing/2014/main" val="3040775672"/>
                    </a:ext>
                  </a:extLst>
                </a:gridCol>
                <a:gridCol w="3792010">
                  <a:extLst>
                    <a:ext uri="{9D8B030D-6E8A-4147-A177-3AD203B41FA5}">
                      <a16:colId xmlns:a16="http://schemas.microsoft.com/office/drawing/2014/main" val="3171727421"/>
                    </a:ext>
                  </a:extLst>
                </a:gridCol>
                <a:gridCol w="3580213">
                  <a:extLst>
                    <a:ext uri="{9D8B030D-6E8A-4147-A177-3AD203B41FA5}">
                      <a16:colId xmlns:a16="http://schemas.microsoft.com/office/drawing/2014/main" val="3706365443"/>
                    </a:ext>
                  </a:extLst>
                </a:gridCol>
              </a:tblGrid>
              <a:tr h="292283">
                <a:tc>
                  <a:txBody>
                    <a:bodyPr/>
                    <a:lstStyle/>
                    <a:p>
                      <a:pPr algn="ctr">
                        <a:lnSpc>
                          <a:spcPct val="125000"/>
                        </a:lnSpc>
                      </a:pPr>
                      <a:r>
                        <a:rPr lang="zh-CN" altLang="en-US" sz="1800" b="0" kern="100" dirty="0">
                          <a:solidFill>
                            <a:schemeClr val="dk1"/>
                          </a:solidFill>
                          <a:effectLst/>
                          <a:latin typeface="+mn-lt"/>
                          <a:ea typeface="+mn-ea"/>
                          <a:cs typeface="+mn-cs"/>
                        </a:rPr>
                        <a:t>日期</a:t>
                      </a:r>
                    </a:p>
                  </a:txBody>
                  <a:tcPr marL="68580" marR="68580" marT="0" marB="0"/>
                </a:tc>
                <a:tc>
                  <a:txBody>
                    <a:bodyPr/>
                    <a:lstStyle/>
                    <a:p>
                      <a:pPr algn="ctr">
                        <a:lnSpc>
                          <a:spcPct val="125000"/>
                        </a:lnSpc>
                      </a:pPr>
                      <a:r>
                        <a:rPr lang="zh-CN" altLang="en-US" sz="1800" b="0" kern="100" dirty="0">
                          <a:solidFill>
                            <a:schemeClr val="dk1"/>
                          </a:solidFill>
                          <a:effectLst/>
                          <a:latin typeface="+mn-lt"/>
                          <a:ea typeface="+mn-ea"/>
                          <a:cs typeface="+mn-cs"/>
                        </a:rPr>
                        <a:t>工作内容</a:t>
                      </a:r>
                    </a:p>
                  </a:txBody>
                  <a:tcPr marL="68580" marR="68580" marT="0" marB="0"/>
                </a:tc>
                <a:tc>
                  <a:txBody>
                    <a:bodyPr/>
                    <a:lstStyle/>
                    <a:p>
                      <a:pPr algn="ctr">
                        <a:lnSpc>
                          <a:spcPct val="125000"/>
                        </a:lnSpc>
                      </a:pPr>
                      <a:r>
                        <a:rPr lang="zh-CN" altLang="en-US" sz="1800" b="0" kern="100">
                          <a:solidFill>
                            <a:schemeClr val="dk1"/>
                          </a:solidFill>
                          <a:effectLst/>
                          <a:latin typeface="+mn-lt"/>
                          <a:ea typeface="+mn-ea"/>
                          <a:cs typeface="+mn-cs"/>
                        </a:rPr>
                        <a:t>预期成果</a:t>
                      </a:r>
                    </a:p>
                  </a:txBody>
                  <a:tcPr marL="68580" marR="68580" marT="0" marB="0"/>
                </a:tc>
                <a:extLst>
                  <a:ext uri="{0D108BD9-81ED-4DB2-BD59-A6C34878D82A}">
                    <a16:rowId xmlns:a16="http://schemas.microsoft.com/office/drawing/2014/main" val="2985625135"/>
                  </a:ext>
                </a:extLst>
              </a:tr>
              <a:tr h="902944">
                <a:tc>
                  <a:txBody>
                    <a:bodyPr/>
                    <a:lstStyle/>
                    <a:p>
                      <a:pPr algn="ctr">
                        <a:lnSpc>
                          <a:spcPct val="125000"/>
                        </a:lnSpc>
                      </a:pPr>
                      <a:r>
                        <a:rPr lang="en-US" sz="1800" b="0" kern="100" dirty="0">
                          <a:solidFill>
                            <a:schemeClr val="dk1"/>
                          </a:solidFill>
                          <a:effectLst/>
                          <a:latin typeface="+mn-lt"/>
                          <a:ea typeface="+mn-ea"/>
                          <a:cs typeface="+mn-cs"/>
                        </a:rPr>
                        <a:t>2023.11-2024.01</a:t>
                      </a: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tabLst>
                          <a:tab pos="670560" algn="l"/>
                        </a:tabLst>
                      </a:pPr>
                      <a:r>
                        <a:rPr lang="zh-CN" altLang="en-US" sz="1800" b="0" kern="100" dirty="0">
                          <a:solidFill>
                            <a:schemeClr val="dk1"/>
                          </a:solidFill>
                          <a:effectLst/>
                          <a:latin typeface="+mn-lt"/>
                          <a:ea typeface="+mn-ea"/>
                          <a:cs typeface="+mn-cs"/>
                        </a:rPr>
                        <a:t>阅读深度补全和网络剪枝相关论文，学习</a:t>
                      </a:r>
                      <a:r>
                        <a:rPr lang="en-US" altLang="zh-CN" sz="1800" b="0" kern="100" dirty="0">
                          <a:solidFill>
                            <a:schemeClr val="dk1"/>
                          </a:solidFill>
                          <a:effectLst/>
                          <a:latin typeface="+mn-lt"/>
                          <a:ea typeface="+mn-ea"/>
                          <a:cs typeface="+mn-cs"/>
                        </a:rPr>
                        <a:t>BOP</a:t>
                      </a:r>
                      <a:r>
                        <a:rPr lang="zh-CN" altLang="en-US" sz="1800" b="0" kern="100" dirty="0">
                          <a:solidFill>
                            <a:schemeClr val="dk1"/>
                          </a:solidFill>
                          <a:effectLst/>
                          <a:latin typeface="+mn-lt"/>
                          <a:ea typeface="+mn-ea"/>
                          <a:cs typeface="+mn-cs"/>
                        </a:rPr>
                        <a:t>制作数据集方法</a:t>
                      </a: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深度补全算法和网络剪枝方法</a:t>
                      </a:r>
                      <a:r>
                        <a:rPr lang="en-US" altLang="zh-CN" sz="1800" b="0" kern="100" dirty="0">
                          <a:solidFill>
                            <a:schemeClr val="dk1"/>
                          </a:solidFill>
                          <a:effectLst/>
                          <a:latin typeface="+mn-lt"/>
                          <a:ea typeface="+mn-ea"/>
                          <a:cs typeface="+mn-cs"/>
                        </a:rPr>
                        <a:t>Demo</a:t>
                      </a:r>
                      <a:r>
                        <a:rPr lang="zh-CN" altLang="en-US" sz="1800" b="0" kern="100" dirty="0">
                          <a:solidFill>
                            <a:schemeClr val="dk1"/>
                          </a:solidFill>
                          <a:effectLst/>
                          <a:latin typeface="+mn-lt"/>
                          <a:ea typeface="+mn-ea"/>
                          <a:cs typeface="+mn-cs"/>
                        </a:rPr>
                        <a:t>，真实世界数据集</a:t>
                      </a:r>
                    </a:p>
                  </a:txBody>
                  <a:tcPr marL="68580" marR="68580" marT="0" marB="0"/>
                </a:tc>
                <a:extLst>
                  <a:ext uri="{0D108BD9-81ED-4DB2-BD59-A6C34878D82A}">
                    <a16:rowId xmlns:a16="http://schemas.microsoft.com/office/drawing/2014/main" val="2094633594"/>
                  </a:ext>
                </a:extLst>
              </a:tr>
              <a:tr h="935577">
                <a:tc>
                  <a:txBody>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en-US" altLang="zh-CN" sz="1800" b="0" kern="100" dirty="0">
                          <a:solidFill>
                            <a:schemeClr val="dk1"/>
                          </a:solidFill>
                          <a:effectLst/>
                          <a:latin typeface="+mn-lt"/>
                          <a:ea typeface="+mn-ea"/>
                          <a:cs typeface="+mn-cs"/>
                        </a:rPr>
                        <a:t>2024.02-2024.05</a:t>
                      </a:r>
                      <a:endParaRPr lang="zh-CN" altLang="zh-CN" sz="1800" b="0" kern="100" dirty="0">
                        <a:solidFill>
                          <a:schemeClr val="dk1"/>
                        </a:solidFill>
                        <a:effectLst/>
                        <a:latin typeface="+mn-lt"/>
                        <a:ea typeface="+mn-ea"/>
                        <a:cs typeface="+mn-cs"/>
                      </a:endParaRPr>
                    </a:p>
                    <a:p>
                      <a:pPr algn="ctr">
                        <a:lnSpc>
                          <a:spcPct val="125000"/>
                        </a:lnSpc>
                      </a:pP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tabLst>
                          <a:tab pos="670560" algn="l"/>
                        </a:tabLst>
                      </a:pPr>
                      <a:r>
                        <a:rPr lang="zh-CN" altLang="en-US" sz="1800" b="0" kern="100" dirty="0">
                          <a:solidFill>
                            <a:schemeClr val="dk1"/>
                          </a:solidFill>
                          <a:effectLst/>
                          <a:latin typeface="+mn-lt"/>
                          <a:ea typeface="+mn-ea"/>
                          <a:cs typeface="+mn-cs"/>
                        </a:rPr>
                        <a:t>学习注意力机制，并尝试将注意力机制融入到特征提取网络中。</a:t>
                      </a:r>
                    </a:p>
                    <a:p>
                      <a:pPr algn="just">
                        <a:lnSpc>
                          <a:spcPct val="125000"/>
                        </a:lnSpc>
                        <a:tabLst>
                          <a:tab pos="670560" algn="l"/>
                        </a:tabLst>
                      </a:pPr>
                      <a:r>
                        <a:rPr lang="zh-CN" altLang="en-US" sz="1800" b="0" kern="100" dirty="0">
                          <a:solidFill>
                            <a:schemeClr val="dk1"/>
                          </a:solidFill>
                          <a:effectLst/>
                          <a:latin typeface="+mn-lt"/>
                          <a:ea typeface="+mn-ea"/>
                          <a:cs typeface="+mn-cs"/>
                        </a:rPr>
                        <a:t>学习</a:t>
                      </a:r>
                      <a:r>
                        <a:rPr lang="en-US" altLang="zh-CN" sz="1800" b="0" kern="100" dirty="0" err="1">
                          <a:solidFill>
                            <a:schemeClr val="dk1"/>
                          </a:solidFill>
                          <a:effectLst/>
                          <a:latin typeface="+mn-lt"/>
                          <a:ea typeface="+mn-ea"/>
                          <a:cs typeface="+mn-cs"/>
                        </a:rPr>
                        <a:t>Densefusion</a:t>
                      </a:r>
                      <a:endParaRPr lang="en-US" altLang="zh-CN" sz="1800" b="0" kern="100" dirty="0">
                        <a:solidFill>
                          <a:schemeClr val="dk1"/>
                        </a:solidFill>
                        <a:effectLst/>
                        <a:latin typeface="+mn-lt"/>
                        <a:ea typeface="+mn-ea"/>
                        <a:cs typeface="+mn-cs"/>
                      </a:endParaRP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含有注意力机制的特征提取网络，融合深度信息和颜色信息的特征融合模块。</a:t>
                      </a:r>
                    </a:p>
                  </a:txBody>
                  <a:tcPr marL="68580" marR="68580" marT="0" marB="0"/>
                </a:tc>
                <a:extLst>
                  <a:ext uri="{0D108BD9-81ED-4DB2-BD59-A6C34878D82A}">
                    <a16:rowId xmlns:a16="http://schemas.microsoft.com/office/drawing/2014/main" val="1408509625"/>
                  </a:ext>
                </a:extLst>
              </a:tr>
              <a:tr h="902944">
                <a:tc>
                  <a:txBody>
                    <a:bodyPr/>
                    <a:lstStyle/>
                    <a:p>
                      <a:pPr algn="ctr">
                        <a:lnSpc>
                          <a:spcPct val="125000"/>
                        </a:lnSpc>
                      </a:pPr>
                      <a:r>
                        <a:rPr lang="en-US" sz="1800" b="0" kern="100" dirty="0">
                          <a:solidFill>
                            <a:schemeClr val="dk1"/>
                          </a:solidFill>
                          <a:effectLst/>
                          <a:latin typeface="+mn-lt"/>
                          <a:ea typeface="+mn-ea"/>
                          <a:cs typeface="+mn-cs"/>
                        </a:rPr>
                        <a:t>2024.06-2024.09</a:t>
                      </a: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精读</a:t>
                      </a:r>
                      <a:r>
                        <a:rPr lang="en-US" altLang="zh-CN" sz="1800" b="0" kern="100" dirty="0" err="1">
                          <a:solidFill>
                            <a:schemeClr val="dk1"/>
                          </a:solidFill>
                          <a:effectLst/>
                          <a:latin typeface="+mn-lt"/>
                          <a:ea typeface="+mn-ea"/>
                          <a:cs typeface="+mn-cs"/>
                        </a:rPr>
                        <a:t>EfficientPose</a:t>
                      </a:r>
                      <a:r>
                        <a:rPr lang="zh-CN" altLang="en-US" sz="1800" b="0" kern="100" dirty="0">
                          <a:solidFill>
                            <a:schemeClr val="dk1"/>
                          </a:solidFill>
                          <a:effectLst/>
                          <a:latin typeface="+mn-lt"/>
                          <a:ea typeface="+mn-ea"/>
                          <a:cs typeface="+mn-cs"/>
                        </a:rPr>
                        <a:t>等轻量化、高实时性论文并复现，提出改进想法</a:t>
                      </a: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复现</a:t>
                      </a:r>
                      <a:r>
                        <a:rPr lang="en-US" altLang="zh-CN" sz="1800" b="0" kern="100" dirty="0">
                          <a:solidFill>
                            <a:schemeClr val="dk1"/>
                          </a:solidFill>
                          <a:effectLst/>
                          <a:latin typeface="+mn-lt"/>
                          <a:ea typeface="+mn-ea"/>
                          <a:cs typeface="+mn-cs"/>
                        </a:rPr>
                        <a:t>Demo</a:t>
                      </a:r>
                      <a:r>
                        <a:rPr lang="zh-CN" altLang="en-US" sz="1800" b="0" kern="100" dirty="0">
                          <a:solidFill>
                            <a:schemeClr val="dk1"/>
                          </a:solidFill>
                          <a:effectLst/>
                          <a:latin typeface="+mn-lt"/>
                          <a:ea typeface="+mn-ea"/>
                          <a:cs typeface="+mn-cs"/>
                        </a:rPr>
                        <a:t>，并尝试将前两个阶段模块融合到一起。</a:t>
                      </a:r>
                    </a:p>
                  </a:txBody>
                  <a:tcPr marL="68580" marR="68580" marT="0" marB="0"/>
                </a:tc>
                <a:extLst>
                  <a:ext uri="{0D108BD9-81ED-4DB2-BD59-A6C34878D82A}">
                    <a16:rowId xmlns:a16="http://schemas.microsoft.com/office/drawing/2014/main" val="2294703722"/>
                  </a:ext>
                </a:extLst>
              </a:tr>
              <a:tr h="935577">
                <a:tc>
                  <a:txBody>
                    <a:bodyPr/>
                    <a:lstStyle/>
                    <a:p>
                      <a:pPr algn="ctr">
                        <a:lnSpc>
                          <a:spcPct val="125000"/>
                        </a:lnSpc>
                      </a:pPr>
                      <a:r>
                        <a:rPr lang="en-US" sz="1800" b="0" kern="100" dirty="0">
                          <a:solidFill>
                            <a:schemeClr val="dk1"/>
                          </a:solidFill>
                          <a:effectLst/>
                          <a:latin typeface="+mn-lt"/>
                          <a:ea typeface="+mn-ea"/>
                          <a:cs typeface="+mn-cs"/>
                        </a:rPr>
                        <a:t>2024.10-2025.02</a:t>
                      </a: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进行初步改进</a:t>
                      </a:r>
                      <a:r>
                        <a:rPr lang="en-US" altLang="zh-CN" sz="1800" b="0" kern="100" dirty="0" err="1">
                          <a:solidFill>
                            <a:schemeClr val="dk1"/>
                          </a:solidFill>
                          <a:effectLst/>
                          <a:latin typeface="+mn-lt"/>
                          <a:ea typeface="+mn-ea"/>
                          <a:cs typeface="+mn-cs"/>
                        </a:rPr>
                        <a:t>EfficientPose</a:t>
                      </a:r>
                      <a:r>
                        <a:rPr lang="zh-CN" altLang="en-US" sz="1800" b="0" kern="100" dirty="0">
                          <a:solidFill>
                            <a:schemeClr val="dk1"/>
                          </a:solidFill>
                          <a:effectLst/>
                          <a:latin typeface="+mn-lt"/>
                          <a:ea typeface="+mn-ea"/>
                          <a:cs typeface="+mn-cs"/>
                        </a:rPr>
                        <a:t>的实验，设计并实现基于</a:t>
                      </a:r>
                      <a:r>
                        <a:rPr lang="en-US" altLang="zh-CN" sz="1800" b="0" kern="100" dirty="0">
                          <a:solidFill>
                            <a:schemeClr val="dk1"/>
                          </a:solidFill>
                          <a:effectLst/>
                          <a:latin typeface="+mn-lt"/>
                          <a:ea typeface="+mn-ea"/>
                          <a:cs typeface="+mn-cs"/>
                        </a:rPr>
                        <a:t>MR</a:t>
                      </a:r>
                      <a:r>
                        <a:rPr lang="zh-CN" altLang="en-US" sz="1800" b="0" kern="100" dirty="0">
                          <a:solidFill>
                            <a:schemeClr val="dk1"/>
                          </a:solidFill>
                          <a:effectLst/>
                          <a:latin typeface="+mn-lt"/>
                          <a:ea typeface="+mn-ea"/>
                          <a:cs typeface="+mn-cs"/>
                        </a:rPr>
                        <a:t>的零部件辅助装配系统</a:t>
                      </a: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改进的位姿估计模型，零部件辅助装配系统。</a:t>
                      </a:r>
                    </a:p>
                  </a:txBody>
                  <a:tcPr marL="68580" marR="68580" marT="0" marB="0"/>
                </a:tc>
                <a:extLst>
                  <a:ext uri="{0D108BD9-81ED-4DB2-BD59-A6C34878D82A}">
                    <a16:rowId xmlns:a16="http://schemas.microsoft.com/office/drawing/2014/main" val="1657956225"/>
                  </a:ext>
                </a:extLst>
              </a:tr>
              <a:tr h="803196">
                <a:tc>
                  <a:txBody>
                    <a:bodyPr/>
                    <a:lstStyle/>
                    <a:p>
                      <a:pPr algn="ctr">
                        <a:lnSpc>
                          <a:spcPct val="125000"/>
                        </a:lnSpc>
                      </a:pPr>
                      <a:r>
                        <a:rPr lang="en-US" sz="1800" b="0" kern="100" dirty="0">
                          <a:solidFill>
                            <a:schemeClr val="dk1"/>
                          </a:solidFill>
                          <a:effectLst/>
                          <a:latin typeface="+mn-lt"/>
                          <a:ea typeface="+mn-ea"/>
                          <a:cs typeface="+mn-cs"/>
                        </a:rPr>
                        <a:t>2025.03-2025.05</a:t>
                      </a: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撰写毕业论文。</a:t>
                      </a: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完成论文初稿。</a:t>
                      </a:r>
                    </a:p>
                  </a:txBody>
                  <a:tcPr marL="68580" marR="68580" marT="0" marB="0"/>
                </a:tc>
                <a:extLst>
                  <a:ext uri="{0D108BD9-81ED-4DB2-BD59-A6C34878D82A}">
                    <a16:rowId xmlns:a16="http://schemas.microsoft.com/office/drawing/2014/main" val="3387369027"/>
                  </a:ext>
                </a:extLst>
              </a:tr>
              <a:tr h="803196">
                <a:tc>
                  <a:txBody>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en-US" altLang="zh-CN" sz="1800" b="0" kern="100" dirty="0">
                          <a:solidFill>
                            <a:schemeClr val="dk1"/>
                          </a:solidFill>
                          <a:effectLst/>
                          <a:latin typeface="+mn-lt"/>
                          <a:ea typeface="+mn-ea"/>
                          <a:cs typeface="+mn-cs"/>
                        </a:rPr>
                        <a:t>2025.06</a:t>
                      </a:r>
                      <a:endParaRPr lang="zh-CN" altLang="en-US" sz="1800" b="0" kern="100" dirty="0">
                        <a:solidFill>
                          <a:schemeClr val="dk1"/>
                        </a:solidFill>
                        <a:effectLst/>
                        <a:latin typeface="+mn-lt"/>
                        <a:ea typeface="+mn-ea"/>
                        <a:cs typeface="+mn-cs"/>
                      </a:endParaRPr>
                    </a:p>
                    <a:p>
                      <a:pPr algn="ctr">
                        <a:lnSpc>
                          <a:spcPct val="125000"/>
                        </a:lnSpc>
                      </a:pPr>
                      <a:endParaRPr lang="zh-CN" altLang="en-US" sz="1800" b="0" kern="100" dirty="0">
                        <a:solidFill>
                          <a:schemeClr val="dk1"/>
                        </a:solidFill>
                        <a:effectLst/>
                        <a:latin typeface="+mn-lt"/>
                        <a:ea typeface="+mn-ea"/>
                        <a:cs typeface="+mn-cs"/>
                      </a:endParaRP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论文的修改与完善。</a:t>
                      </a:r>
                    </a:p>
                  </a:txBody>
                  <a:tcPr marL="68580" marR="68580" marT="0" marB="0"/>
                </a:tc>
                <a:tc>
                  <a:txBody>
                    <a:bodyPr/>
                    <a:lstStyle/>
                    <a:p>
                      <a:pPr algn="just">
                        <a:lnSpc>
                          <a:spcPct val="125000"/>
                        </a:lnSpc>
                      </a:pPr>
                      <a:r>
                        <a:rPr lang="zh-CN" altLang="en-US" sz="1800" b="0" kern="100" dirty="0">
                          <a:solidFill>
                            <a:schemeClr val="dk1"/>
                          </a:solidFill>
                          <a:effectLst/>
                          <a:latin typeface="+mn-lt"/>
                          <a:ea typeface="+mn-ea"/>
                          <a:cs typeface="+mn-cs"/>
                        </a:rPr>
                        <a:t>完成毕业论文。</a:t>
                      </a:r>
                    </a:p>
                  </a:txBody>
                  <a:tcPr marL="68580" marR="68580" marT="0" marB="0"/>
                </a:tc>
                <a:extLst>
                  <a:ext uri="{0D108BD9-81ED-4DB2-BD59-A6C34878D82A}">
                    <a16:rowId xmlns:a16="http://schemas.microsoft.com/office/drawing/2014/main" val="1944636050"/>
                  </a:ext>
                </a:extLst>
              </a:tr>
            </a:tbl>
          </a:graphicData>
        </a:graphic>
      </p:graphicFrame>
    </p:spTree>
    <p:extLst>
      <p:ext uri="{BB962C8B-B14F-4D97-AF65-F5344CB8AC3E}">
        <p14:creationId xmlns:p14="http://schemas.microsoft.com/office/powerpoint/2010/main" val="391300713"/>
      </p:ext>
    </p:extLst>
  </p:cSld>
  <p:clrMapOvr>
    <a:masterClrMapping/>
  </p:clrMapOvr>
  <mc:AlternateContent xmlns:mc="http://schemas.openxmlformats.org/markup-compatibility/2006" xmlns:p14="http://schemas.microsoft.com/office/powerpoint/2010/main">
    <mc:Choice Requires="p14">
      <p:transition spd="slow" p14:dur="1200" advTm="17712"/>
    </mc:Choice>
    <mc:Fallback xmlns="">
      <p:transition spd="slow" advTm="1771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8"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dirty="0">
                <a:solidFill>
                  <a:srgbClr val="314371"/>
                </a:solidFill>
                <a:cs typeface="+mn-ea"/>
                <a:sym typeface="+mn-lt"/>
              </a:rPr>
              <a:t>18</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3392275" cy="584775"/>
          </a:xfrm>
          <a:prstGeom prst="rect">
            <a:avLst/>
          </a:prstGeom>
          <a:noFill/>
        </p:spPr>
        <p:txBody>
          <a:bodyPr wrap="none" rtlCol="0">
            <a:spAutoFit/>
          </a:bodyPr>
          <a:lstStyle/>
          <a:p>
            <a:pPr algn="l"/>
            <a:r>
              <a:rPr lang="en-US" altLang="zh-CN" sz="3200" b="1" dirty="0">
                <a:solidFill>
                  <a:srgbClr val="314371"/>
                </a:solidFill>
                <a:cs typeface="+mn-ea"/>
                <a:sym typeface="+mn-lt"/>
              </a:rPr>
              <a:t>3.2 </a:t>
            </a:r>
            <a:r>
              <a:rPr lang="zh-CN" sz="3200" b="1" dirty="0">
                <a:solidFill>
                  <a:srgbClr val="314371"/>
                </a:solidFill>
                <a:cs typeface="+mn-ea"/>
                <a:sym typeface="+mn-lt"/>
              </a:rPr>
              <a:t>预期</a:t>
            </a:r>
            <a:r>
              <a:rPr lang="zh-CN" altLang="en-US" sz="3200" b="1" dirty="0">
                <a:solidFill>
                  <a:srgbClr val="314371"/>
                </a:solidFill>
                <a:cs typeface="+mn-ea"/>
                <a:sym typeface="+mn-lt"/>
              </a:rPr>
              <a:t>研究</a:t>
            </a:r>
            <a:r>
              <a:rPr lang="zh-CN" sz="3200" b="1" dirty="0">
                <a:solidFill>
                  <a:srgbClr val="314371"/>
                </a:solidFill>
                <a:cs typeface="+mn-ea"/>
                <a:sym typeface="+mn-lt"/>
              </a:rPr>
              <a:t>成果</a:t>
            </a:r>
            <a:endParaRPr lang="en-US" altLang="zh-CN" sz="3200" b="1" dirty="0">
              <a:solidFill>
                <a:srgbClr val="314371"/>
              </a:solidFill>
              <a:cs typeface="+mn-ea"/>
              <a:sym typeface="+mn-lt"/>
            </a:endParaRPr>
          </a:p>
        </p:txBody>
      </p:sp>
      <p:sp>
        <p:nvSpPr>
          <p:cNvPr id="4" name="内容占位符 3"/>
          <p:cNvSpPr>
            <a:spLocks noGrp="1"/>
          </p:cNvSpPr>
          <p:nvPr>
            <p:ph idx="1"/>
          </p:nvPr>
        </p:nvSpPr>
        <p:spPr>
          <a:xfrm>
            <a:off x="838200" y="1413510"/>
            <a:ext cx="11160211" cy="4763135"/>
          </a:xfrm>
        </p:spPr>
        <p:txBody>
          <a:bodyPr>
            <a:normAutofit/>
          </a:bodyPr>
          <a:lstStyle/>
          <a:p>
            <a:pPr>
              <a:lnSpc>
                <a:spcPct val="150000"/>
              </a:lnSpc>
            </a:pPr>
            <a:r>
              <a:rPr lang="zh-CN" altLang="en-US" dirty="0"/>
              <a:t>预期研究成果</a:t>
            </a:r>
            <a:r>
              <a:rPr lang="en-US" altLang="zh-CN" dirty="0"/>
              <a:t>1 </a:t>
            </a:r>
            <a:r>
              <a:rPr lang="zh-CN" altLang="en-US" dirty="0"/>
              <a:t>：</a:t>
            </a:r>
            <a:r>
              <a:rPr lang="zh-CN" altLang="en-US" dirty="0">
                <a:sym typeface="+mn-ea"/>
              </a:rPr>
              <a:t>基于改进的</a:t>
            </a:r>
            <a:r>
              <a:rPr lang="en-US" altLang="zh-CN" dirty="0" err="1">
                <a:sym typeface="+mn-ea"/>
              </a:rPr>
              <a:t>EfficientPose</a:t>
            </a:r>
            <a:r>
              <a:rPr lang="zh-CN" altLang="en-US" dirty="0">
                <a:sym typeface="+mn-ea"/>
              </a:rPr>
              <a:t>的高实时性位姿估计方法，</a:t>
            </a:r>
            <a:endParaRPr lang="en-US" altLang="zh-CN" dirty="0">
              <a:sym typeface="+mn-ea"/>
            </a:endParaRPr>
          </a:p>
          <a:p>
            <a:pPr marL="0" indent="0">
              <a:lnSpc>
                <a:spcPct val="150000"/>
              </a:lnSpc>
              <a:buNone/>
            </a:pPr>
            <a:r>
              <a:rPr lang="en-US" altLang="zh-CN" dirty="0">
                <a:sym typeface="+mn-ea"/>
              </a:rPr>
              <a:t>		            </a:t>
            </a:r>
            <a:r>
              <a:rPr lang="zh-CN" altLang="en-US" dirty="0">
                <a:sym typeface="+mn-ea"/>
              </a:rPr>
              <a:t>预期录用论文一篇或发表专利一项。</a:t>
            </a:r>
          </a:p>
          <a:p>
            <a:pPr>
              <a:lnSpc>
                <a:spcPct val="150000"/>
              </a:lnSpc>
            </a:pPr>
            <a:r>
              <a:rPr lang="zh-CN" altLang="en-US" dirty="0">
                <a:sym typeface="+mn-ea"/>
              </a:rPr>
              <a:t>预期研究成果</a:t>
            </a:r>
            <a:r>
              <a:rPr lang="en-US" altLang="zh-CN" dirty="0">
                <a:sym typeface="+mn-ea"/>
              </a:rPr>
              <a:t>2 </a:t>
            </a:r>
            <a:r>
              <a:rPr lang="zh-CN" altLang="en-US" dirty="0">
                <a:sym typeface="+mn-ea"/>
              </a:rPr>
              <a:t>：</a:t>
            </a:r>
            <a:r>
              <a:rPr lang="zh-CN" altLang="en-US" dirty="0">
                <a:sym typeface="+mn-lt"/>
              </a:rPr>
              <a:t>面向重度遮挡的位姿估计方法，</a:t>
            </a:r>
            <a:endParaRPr lang="en-US" altLang="zh-CN" dirty="0">
              <a:sym typeface="+mn-lt"/>
            </a:endParaRPr>
          </a:p>
          <a:p>
            <a:pPr marL="0" indent="0">
              <a:lnSpc>
                <a:spcPct val="150000"/>
              </a:lnSpc>
              <a:buNone/>
            </a:pPr>
            <a:r>
              <a:rPr lang="en-US" altLang="zh-CN" dirty="0">
                <a:sym typeface="+mn-lt"/>
              </a:rPr>
              <a:t>		            </a:t>
            </a:r>
            <a:r>
              <a:rPr lang="zh-CN" altLang="en-US" dirty="0">
                <a:sym typeface="+mn-ea"/>
              </a:rPr>
              <a:t>预期录用论文一篇或发表专利一项</a:t>
            </a:r>
            <a:r>
              <a:rPr lang="zh-CN" altLang="en-US" dirty="0">
                <a:sym typeface="+mn-lt"/>
              </a:rPr>
              <a:t>。</a:t>
            </a:r>
            <a:endParaRPr lang="en-US" altLang="zh-CN" dirty="0">
              <a:sym typeface="+mn-ea"/>
            </a:endParaRPr>
          </a:p>
          <a:p>
            <a:pPr>
              <a:lnSpc>
                <a:spcPct val="150000"/>
              </a:lnSpc>
            </a:pPr>
            <a:r>
              <a:rPr lang="zh-CN" altLang="en-US" dirty="0"/>
              <a:t>预期研究成果</a:t>
            </a:r>
            <a:r>
              <a:rPr lang="en-US" altLang="zh-CN" dirty="0"/>
              <a:t>3 </a:t>
            </a:r>
            <a:r>
              <a:rPr lang="zh-CN" altLang="en-US" dirty="0"/>
              <a:t>：</a:t>
            </a:r>
            <a:r>
              <a:rPr lang="zh-CN" altLang="en-US" sz="2800" b="0" kern="100" dirty="0">
                <a:solidFill>
                  <a:schemeClr val="dk1"/>
                </a:solidFill>
                <a:effectLst/>
                <a:latin typeface="+mn-lt"/>
                <a:ea typeface="+mn-ea"/>
                <a:cs typeface="+mn-cs"/>
              </a:rPr>
              <a:t>基于</a:t>
            </a:r>
            <a:r>
              <a:rPr lang="en-US" altLang="zh-CN" sz="2800" b="0" kern="100" dirty="0">
                <a:solidFill>
                  <a:schemeClr val="dk1"/>
                </a:solidFill>
                <a:effectLst/>
                <a:latin typeface="+mn-lt"/>
                <a:ea typeface="+mn-ea"/>
                <a:cs typeface="+mn-cs"/>
              </a:rPr>
              <a:t>MR</a:t>
            </a:r>
            <a:r>
              <a:rPr lang="zh-CN" altLang="en-US" sz="2800" b="0" kern="100" dirty="0">
                <a:solidFill>
                  <a:schemeClr val="dk1"/>
                </a:solidFill>
                <a:effectLst/>
                <a:latin typeface="+mn-lt"/>
                <a:ea typeface="+mn-ea"/>
                <a:cs typeface="+mn-cs"/>
              </a:rPr>
              <a:t>的零部件辅助装配系统，形成软著一篇；</a:t>
            </a:r>
            <a:endParaRPr lang="en-US" altLang="zh-CN" kern="100" dirty="0">
              <a:solidFill>
                <a:schemeClr val="dk1"/>
              </a:solidFill>
            </a:endParaRPr>
          </a:p>
          <a:p>
            <a:pPr marL="0" indent="0">
              <a:lnSpc>
                <a:spcPct val="150000"/>
              </a:lnSpc>
              <a:buNone/>
            </a:pPr>
            <a:endParaRPr lang="zh-CN" altLang="en-US" dirty="0">
              <a:sym typeface="+mn-lt"/>
            </a:endParaRPr>
          </a:p>
        </p:txBody>
      </p:sp>
    </p:spTree>
    <p:extLst>
      <p:ext uri="{BB962C8B-B14F-4D97-AF65-F5344CB8AC3E}">
        <p14:creationId xmlns:p14="http://schemas.microsoft.com/office/powerpoint/2010/main" val="1219398300"/>
      </p:ext>
    </p:extLst>
  </p:cSld>
  <p:clrMapOvr>
    <a:masterClrMapping/>
  </p:clrMapOvr>
  <mc:AlternateContent xmlns:mc="http://schemas.openxmlformats.org/markup-compatibility/2006" xmlns:p14="http://schemas.microsoft.com/office/powerpoint/2010/main">
    <mc:Choice Requires="p14">
      <p:transition spd="slow" p14:dur="1200" advTm="17712"/>
    </mc:Choice>
    <mc:Fallback xmlns="">
      <p:transition spd="slow" advTm="1771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6"/>
          <p:cNvSpPr/>
          <p:nvPr>
            <p:custDataLst>
              <p:tags r:id="rId1"/>
            </p:custDataLst>
          </p:nvPr>
        </p:nvSpPr>
        <p:spPr>
          <a:xfrm>
            <a:off x="0" y="1828165"/>
            <a:ext cx="12192000" cy="3074639"/>
          </a:xfrm>
          <a:prstGeom prst="rect">
            <a:avLst/>
          </a:prstGeom>
          <a:solidFill>
            <a:srgbClr val="3143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srgbClr val="FFFFFF"/>
                </a:solidFill>
                <a:effectLst/>
                <a:uLnTx/>
                <a:uFillTx/>
                <a:cs typeface="+mn-ea"/>
                <a:sym typeface="+mn-lt"/>
              </a:rPr>
              <a:t>谢谢各位老师！</a:t>
            </a:r>
          </a:p>
        </p:txBody>
      </p:sp>
      <p:sp>
        <p:nvSpPr>
          <p:cNvPr id="2" name="文本框 1">
            <a:extLst>
              <a:ext uri="{FF2B5EF4-FFF2-40B4-BE49-F238E27FC236}">
                <a16:creationId xmlns:a16="http://schemas.microsoft.com/office/drawing/2014/main" id="{E563EC4D-9606-04D7-1EE1-73D82FFDD1F5}"/>
              </a:ext>
            </a:extLst>
          </p:cNvPr>
          <p:cNvSpPr txBox="1"/>
          <p:nvPr/>
        </p:nvSpPr>
        <p:spPr>
          <a:xfrm>
            <a:off x="2514600" y="5172710"/>
            <a:ext cx="8577146" cy="1082669"/>
          </a:xfrm>
          <a:prstGeom prst="rect">
            <a:avLst/>
          </a:prstGeom>
          <a:noFill/>
        </p:spPr>
        <p:txBody>
          <a:bodyPr wrap="square" rtlCol="0">
            <a:spAutoFit/>
          </a:bodyPr>
          <a:lstStyle/>
          <a:p>
            <a:pPr>
              <a:lnSpc>
                <a:spcPct val="120000"/>
              </a:lnSpc>
              <a:spcBef>
                <a:spcPts val="0"/>
              </a:spcBef>
              <a:spcAft>
                <a:spcPts val="0"/>
              </a:spcAft>
            </a:pPr>
            <a:r>
              <a:rPr lang="zh-CN" altLang="en-US" sz="2800" dirty="0"/>
              <a:t>专业：软件工程</a:t>
            </a:r>
            <a:r>
              <a:rPr lang="en-US" altLang="zh-CN" sz="2800" dirty="0"/>
              <a:t>		</a:t>
            </a:r>
            <a:r>
              <a:rPr lang="zh-CN" altLang="en-US" sz="2800" dirty="0"/>
              <a:t>指导教师：高天寒</a:t>
            </a:r>
            <a:endParaRPr lang="en-US" altLang="zh-CN" sz="2800" dirty="0"/>
          </a:p>
          <a:p>
            <a:pPr>
              <a:lnSpc>
                <a:spcPct val="120000"/>
              </a:lnSpc>
              <a:spcBef>
                <a:spcPts val="0"/>
              </a:spcBef>
              <a:spcAft>
                <a:spcPts val="0"/>
              </a:spcAft>
            </a:pPr>
            <a:r>
              <a:rPr lang="zh-CN" altLang="en-US" sz="2800" dirty="0"/>
              <a:t>答辩人：王富新</a:t>
            </a:r>
            <a:r>
              <a:rPr lang="en-US" altLang="zh-CN" sz="2800" dirty="0"/>
              <a:t>	         </a:t>
            </a:r>
            <a:r>
              <a:rPr lang="zh-CN" altLang="en-US" sz="2800" dirty="0"/>
              <a:t>答辩日期：</a:t>
            </a:r>
            <a:r>
              <a:rPr lang="en-US" altLang="zh-CN" sz="2800"/>
              <a:t>2023-12-13</a:t>
            </a:r>
            <a:endParaRPr lang="en-US" altLang="zh-CN" sz="2800" dirty="0"/>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42"/>
          <p:cNvSpPr/>
          <p:nvPr/>
        </p:nvSpPr>
        <p:spPr>
          <a:xfrm>
            <a:off x="-1" y="2"/>
            <a:ext cx="3257204" cy="5557996"/>
          </a:xfrm>
          <a:custGeom>
            <a:avLst/>
            <a:gdLst/>
            <a:ahLst/>
            <a:cxnLst/>
            <a:rect l="l" t="t" r="r" b="b"/>
            <a:pathLst>
              <a:path w="2443221" h="4630591">
                <a:moveTo>
                  <a:pt x="0" y="0"/>
                </a:moveTo>
                <a:lnTo>
                  <a:pt x="2443221" y="0"/>
                </a:lnTo>
                <a:lnTo>
                  <a:pt x="0" y="46305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31" name="矩形 42"/>
          <p:cNvSpPr/>
          <p:nvPr/>
        </p:nvSpPr>
        <p:spPr>
          <a:xfrm flipV="1">
            <a:off x="-1" y="3692150"/>
            <a:ext cx="2345925" cy="3167437"/>
          </a:xfrm>
          <a:custGeom>
            <a:avLst/>
            <a:gdLst/>
            <a:ahLst/>
            <a:cxnLst/>
            <a:rect l="l" t="t" r="r" b="b"/>
            <a:pathLst>
              <a:path w="2443221" h="4630591">
                <a:moveTo>
                  <a:pt x="0" y="0"/>
                </a:moveTo>
                <a:lnTo>
                  <a:pt x="2443221" y="0"/>
                </a:lnTo>
                <a:lnTo>
                  <a:pt x="0" y="4630591"/>
                </a:lnTo>
                <a:close/>
              </a:path>
            </a:pathLst>
          </a:custGeom>
          <a:solidFill>
            <a:srgbClr val="31437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27" name="椭圆 26"/>
          <p:cNvSpPr/>
          <p:nvPr/>
        </p:nvSpPr>
        <p:spPr>
          <a:xfrm>
            <a:off x="1852358" y="2203027"/>
            <a:ext cx="2196760" cy="2196760"/>
          </a:xfrm>
          <a:prstGeom prst="ellipse">
            <a:avLst/>
          </a:prstGeom>
          <a:solidFill>
            <a:srgbClr val="31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664867" y="2015536"/>
            <a:ext cx="2571742" cy="2571742"/>
          </a:xfrm>
          <a:prstGeom prst="ellipse">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3" name="组合 32"/>
          <p:cNvGrpSpPr/>
          <p:nvPr/>
        </p:nvGrpSpPr>
        <p:grpSpPr>
          <a:xfrm>
            <a:off x="2088963" y="2579636"/>
            <a:ext cx="1723549" cy="1318092"/>
            <a:chOff x="1363221" y="2123608"/>
            <a:chExt cx="1723549" cy="1318092"/>
          </a:xfrm>
        </p:grpSpPr>
        <p:sp>
          <p:nvSpPr>
            <p:cNvPr id="34" name="文本框 1"/>
            <p:cNvSpPr txBox="1"/>
            <p:nvPr/>
          </p:nvSpPr>
          <p:spPr>
            <a:xfrm>
              <a:off x="1363221" y="2123608"/>
              <a:ext cx="1723549" cy="1015663"/>
            </a:xfrm>
            <a:prstGeom prst="rect">
              <a:avLst/>
            </a:prstGeom>
            <a:noFill/>
          </p:spPr>
          <p:txBody>
            <a:bodyPr wrap="none" rtlCol="0">
              <a:spAutoFit/>
            </a:bodyPr>
            <a:lstStyle/>
            <a:p>
              <a:pPr algn="ctr"/>
              <a:r>
                <a:rPr lang="zh-CN" altLang="en-US" sz="6000" b="1" dirty="0">
                  <a:solidFill>
                    <a:schemeClr val="bg1"/>
                  </a:solidFill>
                  <a:cs typeface="+mn-ea"/>
                  <a:sym typeface="+mn-lt"/>
                </a:rPr>
                <a:t>目录</a:t>
              </a:r>
            </a:p>
          </p:txBody>
        </p:sp>
        <p:sp>
          <p:nvSpPr>
            <p:cNvPr id="35" name="文本框 12"/>
            <p:cNvSpPr txBox="1"/>
            <p:nvPr/>
          </p:nvSpPr>
          <p:spPr>
            <a:xfrm>
              <a:off x="1414612" y="3041590"/>
              <a:ext cx="1620765" cy="400110"/>
            </a:xfrm>
            <a:prstGeom prst="rect">
              <a:avLst/>
            </a:prstGeom>
            <a:noFill/>
          </p:spPr>
          <p:txBody>
            <a:bodyPr wrap="none" rtlCol="0">
              <a:spAutoFit/>
            </a:bodyPr>
            <a:lstStyle/>
            <a:p>
              <a:pPr algn="ctr"/>
              <a:r>
                <a:rPr lang="en-US" altLang="zh-CN" sz="2000" b="1" dirty="0">
                  <a:solidFill>
                    <a:schemeClr val="bg1"/>
                  </a:solidFill>
                  <a:cs typeface="+mn-ea"/>
                  <a:sym typeface="+mn-lt"/>
                </a:rPr>
                <a:t>CONTENTS</a:t>
              </a:r>
              <a:endParaRPr lang="zh-CN" altLang="en-US" sz="2000" b="1" dirty="0">
                <a:solidFill>
                  <a:schemeClr val="bg1"/>
                </a:solidFill>
                <a:cs typeface="+mn-ea"/>
                <a:sym typeface="+mn-lt"/>
              </a:endParaRPr>
            </a:p>
          </p:txBody>
        </p:sp>
      </p:grpSp>
      <p:grpSp>
        <p:nvGrpSpPr>
          <p:cNvPr id="41" name="组合 40"/>
          <p:cNvGrpSpPr/>
          <p:nvPr/>
        </p:nvGrpSpPr>
        <p:grpSpPr>
          <a:xfrm>
            <a:off x="5422989" y="4586946"/>
            <a:ext cx="5421114" cy="769088"/>
            <a:chOff x="5514429" y="4075136"/>
            <a:chExt cx="5421114" cy="769088"/>
          </a:xfrm>
        </p:grpSpPr>
        <p:sp>
          <p:nvSpPr>
            <p:cNvPr id="42" name="矩形: 圆角 43"/>
            <p:cNvSpPr/>
            <p:nvPr/>
          </p:nvSpPr>
          <p:spPr>
            <a:xfrm>
              <a:off x="6503243" y="4075136"/>
              <a:ext cx="4432300"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43" name="文本框 44"/>
            <p:cNvSpPr txBox="1"/>
            <p:nvPr/>
          </p:nvSpPr>
          <p:spPr>
            <a:xfrm>
              <a:off x="6700736" y="4167117"/>
              <a:ext cx="2621280" cy="583565"/>
            </a:xfrm>
            <a:prstGeom prst="rect">
              <a:avLst/>
            </a:prstGeom>
            <a:noFill/>
          </p:spPr>
          <p:txBody>
            <a:bodyPr wrap="none" rtlCol="0">
              <a:spAutoFit/>
            </a:bodyPr>
            <a:lstStyle/>
            <a:p>
              <a:r>
                <a:rPr lang="zh-CN" altLang="en-US" sz="3200" b="1" dirty="0">
                  <a:solidFill>
                    <a:srgbClr val="314371"/>
                  </a:solidFill>
                  <a:cs typeface="+mn-ea"/>
                  <a:sym typeface="+mn-lt"/>
                </a:rPr>
                <a:t>预期研究成果</a:t>
              </a:r>
            </a:p>
          </p:txBody>
        </p:sp>
        <p:sp>
          <p:nvSpPr>
            <p:cNvPr id="44" name="矩形: 圆角 45"/>
            <p:cNvSpPr/>
            <p:nvPr/>
          </p:nvSpPr>
          <p:spPr>
            <a:xfrm>
              <a:off x="5529966" y="4075488"/>
              <a:ext cx="785786"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45" name="文本框 46"/>
            <p:cNvSpPr txBox="1"/>
            <p:nvPr/>
          </p:nvSpPr>
          <p:spPr>
            <a:xfrm>
              <a:off x="5514429" y="4075136"/>
              <a:ext cx="816249" cy="707886"/>
            </a:xfrm>
            <a:prstGeom prst="rect">
              <a:avLst/>
            </a:prstGeom>
            <a:noFill/>
          </p:spPr>
          <p:txBody>
            <a:bodyPr wrap="none" rtlCol="0">
              <a:spAutoFit/>
            </a:bodyPr>
            <a:lstStyle/>
            <a:p>
              <a:r>
                <a:rPr lang="en-US" altLang="zh-CN" sz="4000" b="1" dirty="0">
                  <a:solidFill>
                    <a:srgbClr val="314371"/>
                  </a:solidFill>
                  <a:cs typeface="+mn-ea"/>
                  <a:sym typeface="+mn-lt"/>
                </a:rPr>
                <a:t>03</a:t>
              </a:r>
              <a:endParaRPr lang="zh-CN" altLang="en-US" sz="4000" b="1" dirty="0">
                <a:solidFill>
                  <a:srgbClr val="314371"/>
                </a:solidFill>
                <a:cs typeface="+mn-ea"/>
                <a:sym typeface="+mn-lt"/>
              </a:endParaRPr>
            </a:p>
          </p:txBody>
        </p:sp>
      </p:grpSp>
      <p:grpSp>
        <p:nvGrpSpPr>
          <p:cNvPr id="46" name="组合 45"/>
          <p:cNvGrpSpPr/>
          <p:nvPr/>
        </p:nvGrpSpPr>
        <p:grpSpPr>
          <a:xfrm>
            <a:off x="5422989" y="3040662"/>
            <a:ext cx="5421114" cy="769088"/>
            <a:chOff x="5514429" y="2013424"/>
            <a:chExt cx="5421114" cy="769088"/>
          </a:xfrm>
        </p:grpSpPr>
        <p:sp>
          <p:nvSpPr>
            <p:cNvPr id="47" name="矩形: 圆角 33"/>
            <p:cNvSpPr/>
            <p:nvPr/>
          </p:nvSpPr>
          <p:spPr>
            <a:xfrm>
              <a:off x="6503243" y="2013424"/>
              <a:ext cx="4432300"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48" name="文本框 34"/>
            <p:cNvSpPr txBox="1"/>
            <p:nvPr/>
          </p:nvSpPr>
          <p:spPr>
            <a:xfrm>
              <a:off x="6700736" y="2105405"/>
              <a:ext cx="1808480" cy="583565"/>
            </a:xfrm>
            <a:prstGeom prst="rect">
              <a:avLst/>
            </a:prstGeom>
            <a:noFill/>
          </p:spPr>
          <p:txBody>
            <a:bodyPr wrap="none" rtlCol="0">
              <a:spAutoFit/>
            </a:bodyPr>
            <a:lstStyle/>
            <a:p>
              <a:r>
                <a:rPr lang="zh-CN" altLang="en-US" sz="3200" b="1" dirty="0">
                  <a:solidFill>
                    <a:srgbClr val="314371"/>
                  </a:solidFill>
                  <a:cs typeface="+mn-ea"/>
                  <a:sym typeface="+mn-lt"/>
                </a:rPr>
                <a:t>研究内容</a:t>
              </a:r>
            </a:p>
          </p:txBody>
        </p:sp>
        <p:sp>
          <p:nvSpPr>
            <p:cNvPr id="49" name="矩形: 圆角 35"/>
            <p:cNvSpPr/>
            <p:nvPr/>
          </p:nvSpPr>
          <p:spPr>
            <a:xfrm>
              <a:off x="5529966" y="2013776"/>
              <a:ext cx="785786"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50" name="文本框 36"/>
            <p:cNvSpPr txBox="1"/>
            <p:nvPr/>
          </p:nvSpPr>
          <p:spPr>
            <a:xfrm>
              <a:off x="5514429" y="2046877"/>
              <a:ext cx="816249" cy="707886"/>
            </a:xfrm>
            <a:prstGeom prst="rect">
              <a:avLst/>
            </a:prstGeom>
            <a:noFill/>
            <a:ln>
              <a:noFill/>
            </a:ln>
          </p:spPr>
          <p:txBody>
            <a:bodyPr wrap="none" rtlCol="0">
              <a:spAutoFit/>
            </a:bodyPr>
            <a:lstStyle/>
            <a:p>
              <a:r>
                <a:rPr lang="en-US" altLang="zh-CN" sz="4000" b="1" dirty="0">
                  <a:solidFill>
                    <a:srgbClr val="314371"/>
                  </a:solidFill>
                  <a:cs typeface="+mn-ea"/>
                  <a:sym typeface="+mn-lt"/>
                </a:rPr>
                <a:t>02</a:t>
              </a:r>
              <a:endParaRPr lang="zh-CN" altLang="en-US" sz="4000" b="1" dirty="0">
                <a:solidFill>
                  <a:srgbClr val="314371"/>
                </a:solidFill>
                <a:cs typeface="+mn-ea"/>
                <a:sym typeface="+mn-lt"/>
              </a:endParaRPr>
            </a:p>
          </p:txBody>
        </p:sp>
      </p:grpSp>
      <p:grpSp>
        <p:nvGrpSpPr>
          <p:cNvPr id="56" name="组合 55"/>
          <p:cNvGrpSpPr/>
          <p:nvPr/>
        </p:nvGrpSpPr>
        <p:grpSpPr>
          <a:xfrm>
            <a:off x="5422989" y="1494378"/>
            <a:ext cx="5421114" cy="769088"/>
            <a:chOff x="5514429" y="982568"/>
            <a:chExt cx="5421114" cy="769088"/>
          </a:xfrm>
        </p:grpSpPr>
        <p:sp>
          <p:nvSpPr>
            <p:cNvPr id="57" name="矩形: 圆角 25"/>
            <p:cNvSpPr/>
            <p:nvPr/>
          </p:nvSpPr>
          <p:spPr>
            <a:xfrm>
              <a:off x="6503243" y="982568"/>
              <a:ext cx="4432300"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58" name="文本框 26"/>
            <p:cNvSpPr txBox="1"/>
            <p:nvPr/>
          </p:nvSpPr>
          <p:spPr>
            <a:xfrm>
              <a:off x="6700736" y="1074549"/>
              <a:ext cx="1808480" cy="583565"/>
            </a:xfrm>
            <a:prstGeom prst="rect">
              <a:avLst/>
            </a:prstGeom>
            <a:noFill/>
          </p:spPr>
          <p:txBody>
            <a:bodyPr wrap="none" rtlCol="0">
              <a:spAutoFit/>
            </a:bodyPr>
            <a:lstStyle/>
            <a:p>
              <a:r>
                <a:rPr lang="zh-CN" altLang="en-US" sz="3200" b="1" dirty="0">
                  <a:solidFill>
                    <a:srgbClr val="314371"/>
                  </a:solidFill>
                  <a:cs typeface="+mn-ea"/>
                  <a:sym typeface="+mn-lt"/>
                </a:rPr>
                <a:t>课题背景</a:t>
              </a:r>
            </a:p>
          </p:txBody>
        </p:sp>
        <p:sp>
          <p:nvSpPr>
            <p:cNvPr id="59" name="矩形: 圆角 27"/>
            <p:cNvSpPr/>
            <p:nvPr/>
          </p:nvSpPr>
          <p:spPr>
            <a:xfrm>
              <a:off x="5529966" y="982920"/>
              <a:ext cx="785786" cy="768736"/>
            </a:xfrm>
            <a:prstGeom prst="roundRect">
              <a:avLst>
                <a:gd name="adj" fmla="val 0"/>
              </a:avLst>
            </a:prstGeom>
            <a:noFill/>
            <a:ln w="28575">
              <a:solidFill>
                <a:srgbClr val="31437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b="1">
                <a:solidFill>
                  <a:srgbClr val="314371"/>
                </a:solidFill>
                <a:cs typeface="+mn-ea"/>
                <a:sym typeface="+mn-lt"/>
              </a:endParaRPr>
            </a:p>
          </p:txBody>
        </p:sp>
        <p:sp>
          <p:nvSpPr>
            <p:cNvPr id="60" name="文本框 28"/>
            <p:cNvSpPr txBox="1"/>
            <p:nvPr/>
          </p:nvSpPr>
          <p:spPr>
            <a:xfrm>
              <a:off x="5514429" y="982568"/>
              <a:ext cx="816249" cy="707886"/>
            </a:xfrm>
            <a:prstGeom prst="rect">
              <a:avLst/>
            </a:prstGeom>
            <a:noFill/>
          </p:spPr>
          <p:txBody>
            <a:bodyPr wrap="none" rtlCol="0">
              <a:spAutoFit/>
            </a:bodyPr>
            <a:lstStyle/>
            <a:p>
              <a:r>
                <a:rPr lang="en-US" altLang="zh-CN" sz="4000" b="1" dirty="0">
                  <a:solidFill>
                    <a:srgbClr val="314371"/>
                  </a:solidFill>
                  <a:cs typeface="+mn-ea"/>
                  <a:sym typeface="+mn-lt"/>
                </a:rPr>
                <a:t>01</a:t>
              </a:r>
              <a:endParaRPr lang="zh-CN" altLang="en-US" sz="4000" b="1" dirty="0">
                <a:solidFill>
                  <a:srgbClr val="31437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2079666" y="1931648"/>
            <a:ext cx="1692234" cy="1773054"/>
          </a:xfrm>
          <a:prstGeom prst="flowChartOffpageConnector">
            <a:avLst/>
          </a:prstGeom>
          <a:solidFill>
            <a:srgbClr val="3143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9600" b="1" i="0" u="none" strike="noStrike" kern="0" cap="none" spc="0" normalizeH="0" baseline="0" noProof="0" dirty="0">
                <a:ln>
                  <a:noFill/>
                </a:ln>
                <a:solidFill>
                  <a:prstClr val="white"/>
                </a:solidFill>
                <a:effectLst/>
                <a:uLnTx/>
                <a:uFillTx/>
                <a:cs typeface="+mn-ea"/>
                <a:sym typeface="+mn-lt"/>
              </a:rPr>
              <a:t>1</a:t>
            </a:r>
            <a:endParaRPr kumimoji="0" lang="zh-CN" altLang="en-US" sz="9600" b="1" i="0" u="none" strike="noStrike" kern="0" cap="none" spc="0" normalizeH="0" baseline="0" noProof="0" dirty="0">
              <a:ln>
                <a:noFill/>
              </a:ln>
              <a:solidFill>
                <a:prstClr val="white"/>
              </a:solidFill>
              <a:effectLst/>
              <a:uLnTx/>
              <a:uFillTx/>
              <a:cs typeface="+mn-ea"/>
              <a:sym typeface="+mn-lt"/>
            </a:endParaRPr>
          </a:p>
        </p:txBody>
      </p:sp>
      <p:cxnSp>
        <p:nvCxnSpPr>
          <p:cNvPr id="3" name="直接连接符 2"/>
          <p:cNvCxnSpPr/>
          <p:nvPr/>
        </p:nvCxnSpPr>
        <p:spPr>
          <a:xfrm>
            <a:off x="3975100" y="2781587"/>
            <a:ext cx="5753100" cy="0"/>
          </a:xfrm>
          <a:prstGeom prst="line">
            <a:avLst/>
          </a:prstGeom>
          <a:noFill/>
          <a:ln w="12700" cap="flat" cmpd="sng" algn="ctr">
            <a:solidFill>
              <a:srgbClr val="314371"/>
            </a:solidFill>
            <a:prstDash val="solid"/>
            <a:miter lim="800000"/>
          </a:ln>
          <a:effectLst/>
        </p:spPr>
      </p:cxnSp>
      <p:sp>
        <p:nvSpPr>
          <p:cNvPr id="4" name="文本框 32"/>
          <p:cNvSpPr txBox="1"/>
          <p:nvPr/>
        </p:nvSpPr>
        <p:spPr>
          <a:xfrm>
            <a:off x="4390211" y="1859382"/>
            <a:ext cx="2926080" cy="922020"/>
          </a:xfrm>
          <a:prstGeom prst="rect">
            <a:avLst/>
          </a:prstGeom>
          <a:noFill/>
        </p:spPr>
        <p:txBody>
          <a:bodyPr wrap="none" rtlCol="0">
            <a:spAutoFit/>
          </a:bodyPr>
          <a:lstStyle/>
          <a:p>
            <a:r>
              <a:rPr lang="zh-CN" altLang="en-US" sz="5400" b="1" dirty="0">
                <a:solidFill>
                  <a:srgbClr val="314371"/>
                </a:solidFill>
                <a:cs typeface="+mn-ea"/>
                <a:sym typeface="+mn-lt"/>
              </a:rPr>
              <a:t>课题背景</a:t>
            </a:r>
          </a:p>
        </p:txBody>
      </p:sp>
      <p:sp>
        <p:nvSpPr>
          <p:cNvPr id="7" name="矩形 122"/>
          <p:cNvSpPr>
            <a:spLocks noChangeArrowheads="1"/>
          </p:cNvSpPr>
          <p:nvPr/>
        </p:nvSpPr>
        <p:spPr bwMode="auto">
          <a:xfrm>
            <a:off x="4940300" y="3663121"/>
            <a:ext cx="4437376"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1.2  </a:t>
            </a:r>
            <a:r>
              <a:rPr lang="zh-CN" altLang="en-US" b="1" kern="0" dirty="0">
                <a:solidFill>
                  <a:srgbClr val="314371"/>
                </a:solidFill>
                <a:latin typeface="+mn-lt"/>
                <a:ea typeface="+mn-ea"/>
                <a:cs typeface="+mn-ea"/>
                <a:sym typeface="+mn-lt"/>
              </a:rPr>
              <a:t>课题背景</a:t>
            </a:r>
            <a:endParaRPr kumimoji="0" lang="zh-CN" altLang="en-US" b="1" i="0" u="none" strike="noStrike" kern="0" cap="none" spc="0" normalizeH="0" baseline="0" noProof="0" dirty="0">
              <a:ln>
                <a:noFill/>
              </a:ln>
              <a:solidFill>
                <a:srgbClr val="314371"/>
              </a:solidFill>
              <a:effectLst/>
              <a:uLnTx/>
              <a:uFillTx/>
              <a:latin typeface="+mn-lt"/>
              <a:ea typeface="+mn-ea"/>
              <a:cs typeface="+mn-ea"/>
              <a:sym typeface="+mn-lt"/>
            </a:endParaRPr>
          </a:p>
        </p:txBody>
      </p:sp>
      <p:sp>
        <p:nvSpPr>
          <p:cNvPr id="15" name="矩形 122"/>
          <p:cNvSpPr>
            <a:spLocks noChangeArrowheads="1"/>
          </p:cNvSpPr>
          <p:nvPr/>
        </p:nvSpPr>
        <p:spPr bwMode="auto">
          <a:xfrm>
            <a:off x="4940300" y="2982073"/>
            <a:ext cx="6235700"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1.1  </a:t>
            </a:r>
            <a:r>
              <a:rPr kumimoji="0" lang="zh-CN" altLang="en-US" b="1" i="0" u="none" strike="noStrike" kern="0" cap="none" spc="0" normalizeH="0" baseline="0" noProof="0" dirty="0">
                <a:ln>
                  <a:noFill/>
                </a:ln>
                <a:solidFill>
                  <a:srgbClr val="314371"/>
                </a:solidFill>
                <a:effectLst/>
                <a:uLnTx/>
                <a:uFillTx/>
                <a:latin typeface="+mn-lt"/>
                <a:ea typeface="+mn-ea"/>
                <a:cs typeface="+mn-ea"/>
                <a:sym typeface="+mn-lt"/>
              </a:rPr>
              <a:t>问题描述</a:t>
            </a:r>
          </a:p>
        </p:txBody>
      </p:sp>
      <p:sp>
        <p:nvSpPr>
          <p:cNvPr id="16" name="矩形 42"/>
          <p:cNvSpPr/>
          <p:nvPr/>
        </p:nvSpPr>
        <p:spPr>
          <a:xfrm rot="16200000">
            <a:off x="3723422" y="1540798"/>
            <a:ext cx="1577720" cy="9024563"/>
          </a:xfrm>
          <a:custGeom>
            <a:avLst/>
            <a:gdLst/>
            <a:ahLst/>
            <a:cxnLst/>
            <a:rect l="l" t="t" r="r" b="b"/>
            <a:pathLst>
              <a:path w="2443221" h="4630591">
                <a:moveTo>
                  <a:pt x="0" y="0"/>
                </a:moveTo>
                <a:lnTo>
                  <a:pt x="2443221" y="0"/>
                </a:lnTo>
                <a:lnTo>
                  <a:pt x="0" y="46305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17" name="矩形 42"/>
          <p:cNvSpPr/>
          <p:nvPr/>
        </p:nvSpPr>
        <p:spPr>
          <a:xfrm rot="16200000" flipV="1">
            <a:off x="9435319" y="4101319"/>
            <a:ext cx="2345925" cy="3167437"/>
          </a:xfrm>
          <a:custGeom>
            <a:avLst/>
            <a:gdLst/>
            <a:ahLst/>
            <a:cxnLst/>
            <a:rect l="l" t="t" r="r" b="b"/>
            <a:pathLst>
              <a:path w="2443221" h="4630591">
                <a:moveTo>
                  <a:pt x="0" y="0"/>
                </a:moveTo>
                <a:lnTo>
                  <a:pt x="2443221" y="0"/>
                </a:lnTo>
                <a:lnTo>
                  <a:pt x="0" y="4630591"/>
                </a:lnTo>
                <a:close/>
              </a:path>
            </a:pathLst>
          </a:custGeom>
          <a:solidFill>
            <a:srgbClr val="31437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5" name="矩形 122">
            <a:extLst>
              <a:ext uri="{FF2B5EF4-FFF2-40B4-BE49-F238E27FC236}">
                <a16:creationId xmlns:a16="http://schemas.microsoft.com/office/drawing/2014/main" id="{3D9E87AF-60DB-F369-5A98-32084465DE66}"/>
              </a:ext>
            </a:extLst>
          </p:cNvPr>
          <p:cNvSpPr>
            <a:spLocks noChangeArrowheads="1"/>
          </p:cNvSpPr>
          <p:nvPr/>
        </p:nvSpPr>
        <p:spPr bwMode="auto">
          <a:xfrm>
            <a:off x="4940300" y="4344169"/>
            <a:ext cx="4437376"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1.3  </a:t>
            </a:r>
            <a:r>
              <a:rPr lang="zh-CN" altLang="en-US" b="1" kern="0" dirty="0">
                <a:solidFill>
                  <a:srgbClr val="314371"/>
                </a:solidFill>
                <a:latin typeface="+mn-lt"/>
                <a:ea typeface="+mn-ea"/>
                <a:cs typeface="+mn-ea"/>
                <a:sym typeface="+mn-lt"/>
              </a:rPr>
              <a:t>前期工作</a:t>
            </a:r>
            <a:endParaRPr kumimoji="0" lang="zh-CN" altLang="en-US" b="1" i="0" u="none" strike="noStrike" kern="0" cap="none" spc="0" normalizeH="0" baseline="0" noProof="0" dirty="0">
              <a:ln>
                <a:noFill/>
              </a:ln>
              <a:solidFill>
                <a:srgbClr val="314371"/>
              </a:solidFill>
              <a:effectLst/>
              <a:uLnTx/>
              <a:uFillTx/>
              <a:latin typeface="+mn-lt"/>
              <a:ea typeface="+mn-ea"/>
              <a:cs typeface="+mn-ea"/>
              <a:sym typeface="+mn-lt"/>
            </a:endParaRPr>
          </a:p>
        </p:txBody>
      </p:sp>
      <p:sp>
        <p:nvSpPr>
          <p:cNvPr id="18" name="矩形 122">
            <a:extLst>
              <a:ext uri="{FF2B5EF4-FFF2-40B4-BE49-F238E27FC236}">
                <a16:creationId xmlns:a16="http://schemas.microsoft.com/office/drawing/2014/main" id="{E93CC24D-A377-9216-B155-9E017B5245EA}"/>
              </a:ext>
            </a:extLst>
          </p:cNvPr>
          <p:cNvSpPr>
            <a:spLocks noChangeArrowheads="1"/>
          </p:cNvSpPr>
          <p:nvPr/>
        </p:nvSpPr>
        <p:spPr bwMode="auto">
          <a:xfrm>
            <a:off x="4940300" y="5025216"/>
            <a:ext cx="4437376"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1.4  </a:t>
            </a:r>
            <a:r>
              <a:rPr lang="zh-CN" altLang="en-US" b="1" kern="0" dirty="0">
                <a:solidFill>
                  <a:srgbClr val="314371"/>
                </a:solidFill>
                <a:latin typeface="+mn-lt"/>
                <a:ea typeface="+mn-ea"/>
                <a:cs typeface="+mn-ea"/>
                <a:sym typeface="+mn-lt"/>
              </a:rPr>
              <a:t>研究意义</a:t>
            </a:r>
            <a:endParaRPr kumimoji="0" lang="zh-CN" altLang="en-US" b="1" i="0" u="none" strike="noStrike" kern="0" cap="none" spc="0" normalizeH="0" baseline="0" noProof="0" dirty="0">
              <a:ln>
                <a:noFill/>
              </a:ln>
              <a:solidFill>
                <a:srgbClr val="314371"/>
              </a:solidFill>
              <a:effectLst/>
              <a:uLnTx/>
              <a:uFillTx/>
              <a:latin typeface="+mn-lt"/>
              <a:ea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103"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smtClean="0">
                <a:solidFill>
                  <a:srgbClr val="314371"/>
                </a:solidFill>
                <a:cs typeface="+mn-ea"/>
                <a:sym typeface="+mn-lt"/>
              </a:rPr>
              <a:t>4</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04906"/>
            <a:ext cx="3147015" cy="646331"/>
          </a:xfrm>
          <a:prstGeom prst="rect">
            <a:avLst/>
          </a:prstGeom>
          <a:noFill/>
        </p:spPr>
        <p:txBody>
          <a:bodyPr wrap="none" rtlCol="0">
            <a:spAutoFit/>
          </a:bodyPr>
          <a:lstStyle/>
          <a:p>
            <a:r>
              <a:rPr lang="en-US" altLang="zh-CN" sz="3600" b="1" dirty="0">
                <a:solidFill>
                  <a:srgbClr val="314371"/>
                </a:solidFill>
                <a:cs typeface="+mn-ea"/>
                <a:sym typeface="+mn-lt"/>
              </a:rPr>
              <a:t>1.1   </a:t>
            </a:r>
            <a:r>
              <a:rPr lang="zh-CN" altLang="en-US" sz="3600" b="1" dirty="0">
                <a:solidFill>
                  <a:srgbClr val="314371"/>
                </a:solidFill>
                <a:cs typeface="+mn-ea"/>
                <a:sym typeface="+mn-lt"/>
              </a:rPr>
              <a:t>问题描述</a:t>
            </a:r>
          </a:p>
        </p:txBody>
      </p:sp>
      <p:pic>
        <p:nvPicPr>
          <p:cNvPr id="9" name="Picture 10" descr="6D Pose Estimation with Two-stream Net">
            <a:extLst>
              <a:ext uri="{FF2B5EF4-FFF2-40B4-BE49-F238E27FC236}">
                <a16:creationId xmlns:a16="http://schemas.microsoft.com/office/drawing/2014/main" id="{1A117F6D-144F-04F1-87F6-72175C37F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1752" y="1430896"/>
            <a:ext cx="2439159" cy="1632584"/>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3">
            <a:extLst>
              <a:ext uri="{FF2B5EF4-FFF2-40B4-BE49-F238E27FC236}">
                <a16:creationId xmlns:a16="http://schemas.microsoft.com/office/drawing/2014/main" id="{7AC730B8-57AE-C1BA-0061-C7D96C79D04E}"/>
              </a:ext>
            </a:extLst>
          </p:cNvPr>
          <p:cNvSpPr>
            <a:spLocks noGrp="1"/>
          </p:cNvSpPr>
          <p:nvPr>
            <p:ph idx="1"/>
          </p:nvPr>
        </p:nvSpPr>
        <p:spPr>
          <a:xfrm>
            <a:off x="321089" y="1053993"/>
            <a:ext cx="5774911" cy="1935401"/>
          </a:xfrm>
        </p:spPr>
        <p:txBody>
          <a:bodyPr>
            <a:normAutofit/>
          </a:bodyPr>
          <a:lstStyle/>
          <a:p>
            <a:pPr>
              <a:lnSpc>
                <a:spcPct val="150000"/>
              </a:lnSpc>
            </a:pPr>
            <a:r>
              <a:rPr lang="en-US" altLang="zh-CN" sz="2000" b="1" dirty="0"/>
              <a:t>6D</a:t>
            </a:r>
            <a:r>
              <a:rPr lang="zh-CN" altLang="en-US" sz="2000" b="1" dirty="0"/>
              <a:t>位姿估计</a:t>
            </a:r>
            <a:r>
              <a:rPr lang="zh-CN" altLang="en-US" sz="2000" dirty="0"/>
              <a:t>（</a:t>
            </a:r>
            <a:r>
              <a:rPr lang="en-US" altLang="zh-CN" sz="2000" dirty="0"/>
              <a:t>6D Pose Estimation</a:t>
            </a:r>
            <a:r>
              <a:rPr lang="zh-CN" altLang="en-US" sz="2000" dirty="0"/>
              <a:t>）是指在三维空间中估计物体的旋转和平移，通常使用六个自由度（</a:t>
            </a:r>
            <a:r>
              <a:rPr lang="en-US" altLang="zh-CN" sz="2000" dirty="0"/>
              <a:t>6DoF</a:t>
            </a:r>
            <a:r>
              <a:rPr lang="zh-CN" altLang="en-US" sz="2000" dirty="0"/>
              <a:t>）的参数表示。常应用于自动驾驶、机械臂抓取和增强现实等领域。</a:t>
            </a:r>
            <a:endParaRPr lang="en-US" altLang="zh-CN" sz="2000" dirty="0"/>
          </a:p>
          <a:p>
            <a:pPr marL="457200" lvl="1" indent="0">
              <a:lnSpc>
                <a:spcPct val="150000"/>
              </a:lnSpc>
              <a:buNone/>
            </a:pPr>
            <a:endParaRPr lang="en-US" altLang="zh-CN" sz="1600" dirty="0"/>
          </a:p>
        </p:txBody>
      </p:sp>
      <p:sp>
        <p:nvSpPr>
          <p:cNvPr id="11" name="文本框 10">
            <a:extLst>
              <a:ext uri="{FF2B5EF4-FFF2-40B4-BE49-F238E27FC236}">
                <a16:creationId xmlns:a16="http://schemas.microsoft.com/office/drawing/2014/main" id="{5721684B-CE9B-C358-D453-7AB3160043EF}"/>
              </a:ext>
            </a:extLst>
          </p:cNvPr>
          <p:cNvSpPr txBox="1"/>
          <p:nvPr/>
        </p:nvSpPr>
        <p:spPr>
          <a:xfrm>
            <a:off x="7507271" y="3194684"/>
            <a:ext cx="3404637" cy="369332"/>
          </a:xfrm>
          <a:prstGeom prst="rect">
            <a:avLst/>
          </a:prstGeom>
          <a:noFill/>
        </p:spPr>
        <p:txBody>
          <a:bodyPr wrap="square" rtlCol="0">
            <a:spAutoFit/>
          </a:bodyPr>
          <a:lstStyle/>
          <a:p>
            <a:pPr algn="ctr"/>
            <a:r>
              <a:rPr kumimoji="1" lang="zh-CN" altLang="en-US" dirty="0"/>
              <a:t>图</a:t>
            </a:r>
            <a:r>
              <a:rPr kumimoji="1" lang="en-US" altLang="zh-CN" dirty="0"/>
              <a:t>1.1 </a:t>
            </a:r>
            <a:r>
              <a:rPr kumimoji="1" lang="zh-CN" altLang="en-US" dirty="0"/>
              <a:t>实例级</a:t>
            </a:r>
            <a:r>
              <a:rPr kumimoji="1" lang="en-US" altLang="zh-CN" dirty="0"/>
              <a:t>6D</a:t>
            </a:r>
            <a:r>
              <a:rPr kumimoji="1" lang="zh-CN" altLang="en-US" dirty="0"/>
              <a:t>位姿估计示意图</a:t>
            </a:r>
            <a:endParaRPr kumimoji="1" lang="en-US" altLang="zh-CN" dirty="0"/>
          </a:p>
        </p:txBody>
      </p:sp>
      <p:pic>
        <p:nvPicPr>
          <p:cNvPr id="12" name="图片 11">
            <a:extLst>
              <a:ext uri="{FF2B5EF4-FFF2-40B4-BE49-F238E27FC236}">
                <a16:creationId xmlns:a16="http://schemas.microsoft.com/office/drawing/2014/main" id="{8F600A16-6E60-99DA-677F-51DC65FC6102}"/>
              </a:ext>
            </a:extLst>
          </p:cNvPr>
          <p:cNvPicPr>
            <a:picLocks noChangeAspect="1"/>
          </p:cNvPicPr>
          <p:nvPr/>
        </p:nvPicPr>
        <p:blipFill>
          <a:blip r:embed="rId4"/>
          <a:stretch>
            <a:fillRect/>
          </a:stretch>
        </p:blipFill>
        <p:spPr>
          <a:xfrm>
            <a:off x="9458901" y="4208223"/>
            <a:ext cx="2412010" cy="1634400"/>
          </a:xfrm>
          <a:prstGeom prst="rect">
            <a:avLst/>
          </a:prstGeom>
        </p:spPr>
      </p:pic>
      <p:sp>
        <p:nvSpPr>
          <p:cNvPr id="13" name="文本框 12">
            <a:extLst>
              <a:ext uri="{FF2B5EF4-FFF2-40B4-BE49-F238E27FC236}">
                <a16:creationId xmlns:a16="http://schemas.microsoft.com/office/drawing/2014/main" id="{6EDCF641-4F3A-22E1-6037-3C57F2124502}"/>
              </a:ext>
            </a:extLst>
          </p:cNvPr>
          <p:cNvSpPr txBox="1"/>
          <p:nvPr/>
        </p:nvSpPr>
        <p:spPr>
          <a:xfrm>
            <a:off x="7581623" y="6015089"/>
            <a:ext cx="3404637" cy="369332"/>
          </a:xfrm>
          <a:prstGeom prst="rect">
            <a:avLst/>
          </a:prstGeom>
          <a:noFill/>
        </p:spPr>
        <p:txBody>
          <a:bodyPr wrap="square" rtlCol="0">
            <a:spAutoFit/>
          </a:bodyPr>
          <a:lstStyle/>
          <a:p>
            <a:pPr algn="ctr"/>
            <a:r>
              <a:rPr kumimoji="1" lang="zh-CN" altLang="en-US" dirty="0"/>
              <a:t>图</a:t>
            </a:r>
            <a:r>
              <a:rPr kumimoji="1" lang="en-US" altLang="zh-CN" dirty="0"/>
              <a:t>1.2 </a:t>
            </a:r>
            <a:r>
              <a:rPr kumimoji="1" lang="zh-CN" altLang="en-US" dirty="0"/>
              <a:t>类别级</a:t>
            </a:r>
            <a:r>
              <a:rPr kumimoji="1" lang="en-US" altLang="zh-CN" dirty="0"/>
              <a:t>6D</a:t>
            </a:r>
            <a:r>
              <a:rPr kumimoji="1" lang="zh-CN" altLang="en-US" dirty="0"/>
              <a:t>位姿估计示意图</a:t>
            </a:r>
            <a:endParaRPr kumimoji="1" lang="en-US" altLang="zh-CN" dirty="0"/>
          </a:p>
        </p:txBody>
      </p:sp>
      <p:sp>
        <p:nvSpPr>
          <p:cNvPr id="14" name="内容占位符 3">
            <a:extLst>
              <a:ext uri="{FF2B5EF4-FFF2-40B4-BE49-F238E27FC236}">
                <a16:creationId xmlns:a16="http://schemas.microsoft.com/office/drawing/2014/main" id="{4C1683D7-CD73-3852-5D14-15EA29D21645}"/>
              </a:ext>
            </a:extLst>
          </p:cNvPr>
          <p:cNvSpPr txBox="1">
            <a:spLocks/>
          </p:cNvSpPr>
          <p:nvPr/>
        </p:nvSpPr>
        <p:spPr>
          <a:xfrm>
            <a:off x="321089" y="3042593"/>
            <a:ext cx="5576436" cy="375993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t>面临的挑战：</a:t>
            </a:r>
            <a:endParaRPr lang="en-US" altLang="zh-CN" sz="2000" b="1" dirty="0"/>
          </a:p>
          <a:p>
            <a:pPr lvl="1">
              <a:lnSpc>
                <a:spcPct val="150000"/>
              </a:lnSpc>
            </a:pPr>
            <a:r>
              <a:rPr lang="zh-CN" altLang="en-US" sz="2000" b="1" dirty="0"/>
              <a:t>纹理和光照变化：</a:t>
            </a:r>
            <a:r>
              <a:rPr lang="zh-CN" altLang="en-US" sz="2000" dirty="0"/>
              <a:t>物体表面的纹理和光照变化可能会导致位姿估计的误差增加。</a:t>
            </a:r>
            <a:endParaRPr lang="en-US" altLang="zh-CN" sz="2000" dirty="0"/>
          </a:p>
          <a:p>
            <a:pPr lvl="1">
              <a:lnSpc>
                <a:spcPct val="150000"/>
              </a:lnSpc>
            </a:pPr>
            <a:r>
              <a:rPr lang="zh-CN" altLang="en-US" sz="2000" b="1" dirty="0"/>
              <a:t>噪声：</a:t>
            </a:r>
            <a:r>
              <a:rPr lang="zh-CN" altLang="en-US" sz="2000" dirty="0"/>
              <a:t>由于传感器误差、噪声等原因，采集的数据可能包含误差。</a:t>
            </a:r>
            <a:endParaRPr lang="en-US" altLang="zh-CN" sz="2000" dirty="0"/>
          </a:p>
          <a:p>
            <a:pPr lvl="1">
              <a:lnSpc>
                <a:spcPct val="150000"/>
              </a:lnSpc>
            </a:pPr>
            <a:r>
              <a:rPr lang="zh-CN" altLang="en-US" sz="2000" b="1" dirty="0"/>
              <a:t>多物体（遮挡）：</a:t>
            </a:r>
            <a:r>
              <a:rPr lang="zh-CN" altLang="en-US" sz="2000" dirty="0"/>
              <a:t>当场景中存在多个物体时，它们之间的遮挡和相互干扰可能会使位姿估计更加困难。</a:t>
            </a:r>
            <a:endParaRPr lang="en-US" altLang="zh-CN" sz="2000" dirty="0"/>
          </a:p>
          <a:p>
            <a:pPr lvl="1">
              <a:lnSpc>
                <a:spcPct val="150000"/>
              </a:lnSpc>
            </a:pPr>
            <a:r>
              <a:rPr lang="zh-CN" altLang="en-US" sz="2000" b="1" dirty="0"/>
              <a:t>视点变化：</a:t>
            </a:r>
            <a:r>
              <a:rPr lang="zh-CN" altLang="en-US" sz="2000" dirty="0"/>
              <a:t>当视点变化时，物体的形状和外观可能会发生变化。</a:t>
            </a:r>
            <a:endParaRPr lang="en-US" altLang="zh-CN" sz="2000" dirty="0"/>
          </a:p>
          <a:p>
            <a:pPr lvl="1">
              <a:lnSpc>
                <a:spcPct val="150000"/>
              </a:lnSpc>
            </a:pPr>
            <a:r>
              <a:rPr lang="zh-CN" altLang="en-US" sz="2000" b="1" dirty="0"/>
              <a:t>实时性要求：</a:t>
            </a:r>
            <a:r>
              <a:rPr lang="zh-CN" altLang="en-US" sz="2000" dirty="0"/>
              <a:t>某些应用场景，如自动驾驶、机器人抓取等，对位姿估计的实时性要求非常高。</a:t>
            </a:r>
            <a:endParaRPr lang="en-US" altLang="zh-CN" sz="2000" dirty="0"/>
          </a:p>
          <a:p>
            <a:pPr lvl="1">
              <a:lnSpc>
                <a:spcPct val="150000"/>
              </a:lnSpc>
            </a:pPr>
            <a:endParaRPr lang="en-US" altLang="zh-CN" sz="1600" dirty="0"/>
          </a:p>
          <a:p>
            <a:pPr marL="457200" lvl="1" indent="0">
              <a:lnSpc>
                <a:spcPct val="150000"/>
              </a:lnSpc>
              <a:buFont typeface="Arial" panose="020B0604020202020204" pitchFamily="34" charset="0"/>
              <a:buNone/>
            </a:pPr>
            <a:endParaRPr lang="en-US" altLang="zh-CN" sz="1600" dirty="0"/>
          </a:p>
        </p:txBody>
      </p:sp>
      <p:pic>
        <p:nvPicPr>
          <p:cNvPr id="5" name="图片 4">
            <a:extLst>
              <a:ext uri="{FF2B5EF4-FFF2-40B4-BE49-F238E27FC236}">
                <a16:creationId xmlns:a16="http://schemas.microsoft.com/office/drawing/2014/main" id="{AAD5D4D4-1D03-62B3-B719-EF1B2008D944}"/>
              </a:ext>
            </a:extLst>
          </p:cNvPr>
          <p:cNvPicPr>
            <a:picLocks noChangeAspect="1"/>
          </p:cNvPicPr>
          <p:nvPr/>
        </p:nvPicPr>
        <p:blipFill>
          <a:blip r:embed="rId5"/>
          <a:stretch>
            <a:fillRect/>
          </a:stretch>
        </p:blipFill>
        <p:spPr>
          <a:xfrm>
            <a:off x="6371991" y="1741527"/>
            <a:ext cx="3059761" cy="1147410"/>
          </a:xfrm>
          <a:prstGeom prst="rect">
            <a:avLst/>
          </a:prstGeom>
        </p:spPr>
      </p:pic>
      <p:pic>
        <p:nvPicPr>
          <p:cNvPr id="7" name="图片 6">
            <a:extLst>
              <a:ext uri="{FF2B5EF4-FFF2-40B4-BE49-F238E27FC236}">
                <a16:creationId xmlns:a16="http://schemas.microsoft.com/office/drawing/2014/main" id="{30DFF644-C0AA-0092-8E9F-4431FFE1A4D1}"/>
              </a:ext>
            </a:extLst>
          </p:cNvPr>
          <p:cNvPicPr>
            <a:picLocks noChangeAspect="1"/>
          </p:cNvPicPr>
          <p:nvPr/>
        </p:nvPicPr>
        <p:blipFill>
          <a:blip r:embed="rId6"/>
          <a:stretch>
            <a:fillRect/>
          </a:stretch>
        </p:blipFill>
        <p:spPr>
          <a:xfrm>
            <a:off x="6294477" y="4438049"/>
            <a:ext cx="3102879" cy="14045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103"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smtClean="0">
                <a:solidFill>
                  <a:srgbClr val="314371"/>
                </a:solidFill>
                <a:cs typeface="+mn-ea"/>
                <a:sym typeface="+mn-lt"/>
              </a:rPr>
              <a:t>5</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04906"/>
            <a:ext cx="3147015" cy="646331"/>
          </a:xfrm>
          <a:prstGeom prst="rect">
            <a:avLst/>
          </a:prstGeom>
          <a:noFill/>
        </p:spPr>
        <p:txBody>
          <a:bodyPr wrap="none" rtlCol="0">
            <a:spAutoFit/>
          </a:bodyPr>
          <a:lstStyle/>
          <a:p>
            <a:r>
              <a:rPr lang="en-US" altLang="zh-CN" sz="3600" b="1" dirty="0">
                <a:solidFill>
                  <a:srgbClr val="314371"/>
                </a:solidFill>
                <a:cs typeface="+mn-ea"/>
                <a:sym typeface="+mn-lt"/>
              </a:rPr>
              <a:t>1.2   </a:t>
            </a:r>
            <a:r>
              <a:rPr lang="zh-CN" altLang="en-US" sz="3600" b="1" dirty="0">
                <a:solidFill>
                  <a:srgbClr val="314371"/>
                </a:solidFill>
                <a:cs typeface="+mn-ea"/>
                <a:sym typeface="+mn-lt"/>
              </a:rPr>
              <a:t>课题背景</a:t>
            </a:r>
          </a:p>
        </p:txBody>
      </p:sp>
      <p:sp>
        <p:nvSpPr>
          <p:cNvPr id="4" name="内容占位符 3">
            <a:extLst>
              <a:ext uri="{FF2B5EF4-FFF2-40B4-BE49-F238E27FC236}">
                <a16:creationId xmlns:a16="http://schemas.microsoft.com/office/drawing/2014/main" id="{DC591393-6BB5-4E45-A621-FB8E1E419B89}"/>
              </a:ext>
            </a:extLst>
          </p:cNvPr>
          <p:cNvSpPr>
            <a:spLocks noGrp="1"/>
          </p:cNvSpPr>
          <p:nvPr>
            <p:ph idx="1"/>
          </p:nvPr>
        </p:nvSpPr>
        <p:spPr>
          <a:xfrm>
            <a:off x="799697" y="1355762"/>
            <a:ext cx="5740401" cy="5504815"/>
          </a:xfrm>
        </p:spPr>
        <p:txBody>
          <a:bodyPr>
            <a:normAutofit/>
          </a:bodyPr>
          <a:lstStyle/>
          <a:p>
            <a:pPr>
              <a:lnSpc>
                <a:spcPct val="150000"/>
              </a:lnSpc>
            </a:pPr>
            <a:r>
              <a:rPr lang="zh-CN" altLang="en-US" dirty="0"/>
              <a:t>本课题所依托的工程项目</a:t>
            </a:r>
            <a:endParaRPr lang="en-US" altLang="zh-CN" dirty="0"/>
          </a:p>
          <a:p>
            <a:pPr lvl="1">
              <a:lnSpc>
                <a:spcPct val="150000"/>
              </a:lnSpc>
            </a:pPr>
            <a:r>
              <a:rPr lang="zh-CN" altLang="en-US" dirty="0"/>
              <a:t>项目名称：</a:t>
            </a:r>
            <a:endParaRPr lang="en-US" altLang="zh-CN" dirty="0"/>
          </a:p>
          <a:p>
            <a:pPr marL="457200" lvl="1" indent="0">
              <a:lnSpc>
                <a:spcPct val="150000"/>
              </a:lnSpc>
              <a:buNone/>
            </a:pPr>
            <a:r>
              <a:rPr lang="en-US" altLang="zh-CN" dirty="0">
                <a:sym typeface="Wingdings" panose="05000000000000000000" pitchFamily="2" charset="2"/>
              </a:rPr>
              <a:t>	</a:t>
            </a:r>
            <a:r>
              <a:rPr lang="zh-CN" altLang="en-US" sz="2000" dirty="0">
                <a:sym typeface="Wingdings" panose="05000000000000000000" pitchFamily="2" charset="2"/>
              </a:rPr>
              <a:t>基于</a:t>
            </a:r>
            <a:r>
              <a:rPr lang="en-US" altLang="zh-CN" sz="2000" dirty="0">
                <a:sym typeface="Wingdings" panose="05000000000000000000" pitchFamily="2" charset="2"/>
              </a:rPr>
              <a:t>MR</a:t>
            </a:r>
            <a:r>
              <a:rPr lang="zh-CN" altLang="en-US" sz="2000" dirty="0">
                <a:sym typeface="Wingdings" panose="05000000000000000000" pitchFamily="2" charset="2"/>
              </a:rPr>
              <a:t>的零部件辅助装配系统</a:t>
            </a:r>
            <a:endParaRPr lang="zh-CN" altLang="en-US" dirty="0">
              <a:sym typeface="Wingdings" panose="05000000000000000000" pitchFamily="2" charset="2"/>
            </a:endParaRPr>
          </a:p>
          <a:p>
            <a:pPr lvl="1">
              <a:lnSpc>
                <a:spcPct val="150000"/>
              </a:lnSpc>
            </a:pPr>
            <a:r>
              <a:rPr lang="zh-CN" altLang="en-US" dirty="0"/>
              <a:t>项目简介</a:t>
            </a:r>
            <a:r>
              <a:rPr lang="zh-CN" altLang="en-US" dirty="0">
                <a:sym typeface="Wingdings" panose="05000000000000000000" pitchFamily="2" charset="2"/>
              </a:rPr>
              <a:t>：</a:t>
            </a:r>
            <a:endParaRPr lang="en-US" altLang="zh-CN" dirty="0">
              <a:sym typeface="Wingdings" panose="05000000000000000000" pitchFamily="2" charset="2"/>
            </a:endParaRPr>
          </a:p>
          <a:p>
            <a:pPr marL="457200" lvl="1" indent="0">
              <a:lnSpc>
                <a:spcPct val="150000"/>
              </a:lnSpc>
              <a:buNone/>
            </a:pPr>
            <a:r>
              <a:rPr lang="en-US" altLang="zh-CN" sz="2000" dirty="0">
                <a:sym typeface="Wingdings" panose="05000000000000000000" pitchFamily="2" charset="2"/>
              </a:rPr>
              <a:t>	</a:t>
            </a:r>
            <a:r>
              <a:rPr lang="zh-CN" altLang="en-US" sz="2000" dirty="0">
                <a:sym typeface="Wingdings" panose="05000000000000000000" pitchFamily="2" charset="2"/>
              </a:rPr>
              <a:t>该项目旨在利用可穿戴式混合现实设备并</a:t>
            </a:r>
            <a:r>
              <a:rPr lang="en-US" altLang="zh-CN" sz="2000" dirty="0">
                <a:sym typeface="Wingdings" panose="05000000000000000000" pitchFamily="2" charset="2"/>
              </a:rPr>
              <a:t>	</a:t>
            </a:r>
            <a:r>
              <a:rPr lang="zh-CN" altLang="en-US" sz="2000" dirty="0">
                <a:sym typeface="Wingdings" panose="05000000000000000000" pitchFamily="2" charset="2"/>
              </a:rPr>
              <a:t>结合位姿估计和混合现实等技术，</a:t>
            </a:r>
            <a:endParaRPr lang="en-US" altLang="zh-CN" sz="2000" dirty="0">
              <a:sym typeface="Wingdings" panose="05000000000000000000" pitchFamily="2" charset="2"/>
            </a:endParaRPr>
          </a:p>
          <a:p>
            <a:pPr marL="457200" lvl="1" indent="0">
              <a:lnSpc>
                <a:spcPct val="150000"/>
              </a:lnSpc>
              <a:buNone/>
            </a:pPr>
            <a:r>
              <a:rPr lang="en-US" altLang="zh-CN" sz="2000" dirty="0">
                <a:sym typeface="Wingdings" panose="05000000000000000000" pitchFamily="2" charset="2"/>
              </a:rPr>
              <a:t>	</a:t>
            </a:r>
            <a:r>
              <a:rPr lang="zh-CN" altLang="en-US" sz="2000" dirty="0">
                <a:sym typeface="Wingdings" panose="05000000000000000000" pitchFamily="2" charset="2"/>
              </a:rPr>
              <a:t>实现零部件的辅助装配。</a:t>
            </a:r>
            <a:endParaRPr lang="en-US" altLang="zh-CN" dirty="0">
              <a:sym typeface="Wingdings" panose="05000000000000000000" pitchFamily="2" charset="2"/>
            </a:endParaRPr>
          </a:p>
        </p:txBody>
      </p:sp>
      <p:sp>
        <p:nvSpPr>
          <p:cNvPr id="6" name="文本框 5">
            <a:extLst>
              <a:ext uri="{FF2B5EF4-FFF2-40B4-BE49-F238E27FC236}">
                <a16:creationId xmlns:a16="http://schemas.microsoft.com/office/drawing/2014/main" id="{B5231AE5-FCCF-5DC1-2C47-1719A9D19F20}"/>
              </a:ext>
            </a:extLst>
          </p:cNvPr>
          <p:cNvSpPr txBox="1"/>
          <p:nvPr/>
        </p:nvSpPr>
        <p:spPr>
          <a:xfrm>
            <a:off x="7255344" y="6429978"/>
            <a:ext cx="4003040" cy="368300"/>
          </a:xfrm>
          <a:prstGeom prst="rect">
            <a:avLst/>
          </a:prstGeom>
          <a:noFill/>
        </p:spPr>
        <p:txBody>
          <a:bodyPr wrap="none" rtlCol="0">
            <a:spAutoFit/>
          </a:bodyPr>
          <a:lstStyle/>
          <a:p>
            <a:r>
              <a:rPr kumimoji="1" lang="zh-CN" altLang="en-US" dirty="0"/>
              <a:t>图</a:t>
            </a:r>
            <a:r>
              <a:rPr kumimoji="1" lang="en-US" altLang="zh-CN" dirty="0"/>
              <a:t>1.4 </a:t>
            </a:r>
            <a:r>
              <a:rPr kumimoji="1" lang="zh-CN" altLang="en-US" dirty="0"/>
              <a:t>辅助装配测距及装配效果示意图</a:t>
            </a:r>
          </a:p>
        </p:txBody>
      </p:sp>
      <p:pic>
        <p:nvPicPr>
          <p:cNvPr id="8" name="图片 1026">
            <a:extLst>
              <a:ext uri="{FF2B5EF4-FFF2-40B4-BE49-F238E27FC236}">
                <a16:creationId xmlns:a16="http://schemas.microsoft.com/office/drawing/2014/main" id="{4D19BF6F-03D6-325D-0774-6BA78FE1E5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339330" y="1293495"/>
            <a:ext cx="3602355" cy="2289810"/>
          </a:xfrm>
          <a:prstGeom prst="rect">
            <a:avLst/>
          </a:prstGeom>
          <a:noFill/>
          <a:ln>
            <a:noFill/>
          </a:ln>
        </p:spPr>
      </p:pic>
      <p:sp>
        <p:nvSpPr>
          <p:cNvPr id="15" name="文本框 14">
            <a:extLst>
              <a:ext uri="{FF2B5EF4-FFF2-40B4-BE49-F238E27FC236}">
                <a16:creationId xmlns:a16="http://schemas.microsoft.com/office/drawing/2014/main" id="{E6D59871-B779-4757-9B8B-73D33D0831AF}"/>
              </a:ext>
            </a:extLst>
          </p:cNvPr>
          <p:cNvSpPr txBox="1"/>
          <p:nvPr/>
        </p:nvSpPr>
        <p:spPr>
          <a:xfrm>
            <a:off x="7598244" y="3583273"/>
            <a:ext cx="3317240" cy="368300"/>
          </a:xfrm>
          <a:prstGeom prst="rect">
            <a:avLst/>
          </a:prstGeom>
          <a:noFill/>
        </p:spPr>
        <p:txBody>
          <a:bodyPr wrap="none" rtlCol="0">
            <a:spAutoFit/>
          </a:bodyPr>
          <a:lstStyle/>
          <a:p>
            <a:r>
              <a:rPr kumimoji="1" lang="zh-CN" altLang="en-US" dirty="0"/>
              <a:t>图</a:t>
            </a:r>
            <a:r>
              <a:rPr kumimoji="1" lang="en-US" altLang="zh-CN" dirty="0"/>
              <a:t>1.3 </a:t>
            </a:r>
            <a:r>
              <a:rPr kumimoji="1" lang="zh-CN" altLang="en-US" dirty="0"/>
              <a:t>辅助装配手部菜单示意图</a:t>
            </a:r>
          </a:p>
        </p:txBody>
      </p:sp>
      <p:pic>
        <p:nvPicPr>
          <p:cNvPr id="16" name="图片 1025">
            <a:extLst>
              <a:ext uri="{FF2B5EF4-FFF2-40B4-BE49-F238E27FC236}">
                <a16:creationId xmlns:a16="http://schemas.microsoft.com/office/drawing/2014/main" id="{4A15C4D4-6138-1B9C-1E3A-917434E619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339330" y="3941445"/>
            <a:ext cx="3601720" cy="2405380"/>
          </a:xfrm>
          <a:prstGeom prst="rect">
            <a:avLst/>
          </a:prstGeom>
          <a:noFill/>
          <a:ln>
            <a:noFill/>
          </a:ln>
        </p:spPr>
      </p:pic>
      <p:cxnSp>
        <p:nvCxnSpPr>
          <p:cNvPr id="17" name="直接箭头连接符 58">
            <a:extLst>
              <a:ext uri="{FF2B5EF4-FFF2-40B4-BE49-F238E27FC236}">
                <a16:creationId xmlns:a16="http://schemas.microsoft.com/office/drawing/2014/main" id="{387E1465-E3C5-1712-12BC-41AC87F180DE}"/>
              </a:ext>
            </a:extLst>
          </p:cNvPr>
          <p:cNvCxnSpPr/>
          <p:nvPr/>
        </p:nvCxnSpPr>
        <p:spPr>
          <a:xfrm flipH="1" flipV="1">
            <a:off x="9569450" y="4687570"/>
            <a:ext cx="129540" cy="284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027">
            <a:extLst>
              <a:ext uri="{FF2B5EF4-FFF2-40B4-BE49-F238E27FC236}">
                <a16:creationId xmlns:a16="http://schemas.microsoft.com/office/drawing/2014/main" id="{36B0F22E-4FD7-CEF8-4D9B-380CC5801135}"/>
              </a:ext>
            </a:extLst>
          </p:cNvPr>
          <p:cNvCxnSpPr/>
          <p:nvPr/>
        </p:nvCxnSpPr>
        <p:spPr>
          <a:xfrm flipH="1">
            <a:off x="8996045" y="5285105"/>
            <a:ext cx="332740" cy="201930"/>
          </a:xfrm>
          <a:prstGeom prst="straightConnector1">
            <a:avLst/>
          </a:prstGeom>
          <a:noFill/>
          <a:ln w="6350" cap="flat" cmpd="sng" algn="ctr">
            <a:solidFill>
              <a:srgbClr val="C00000"/>
            </a:solidFill>
            <a:prstDash val="solid"/>
            <a:miter lim="800000"/>
            <a:tailEnd type="triangle"/>
          </a:ln>
          <a:effectLst/>
        </p:spPr>
      </p:cxnSp>
    </p:spTree>
    <p:extLst>
      <p:ext uri="{BB962C8B-B14F-4D97-AF65-F5344CB8AC3E}">
        <p14:creationId xmlns:p14="http://schemas.microsoft.com/office/powerpoint/2010/main" val="299227415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8"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smtClean="0">
                <a:solidFill>
                  <a:srgbClr val="314371"/>
                </a:solidFill>
                <a:cs typeface="+mn-ea"/>
                <a:sym typeface="+mn-lt"/>
              </a:rPr>
              <a:t>6</a:t>
            </a:fld>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988024" y="306169"/>
            <a:ext cx="4727576" cy="646331"/>
          </a:xfrm>
          <a:prstGeom prst="rect">
            <a:avLst/>
          </a:prstGeom>
          <a:noFill/>
        </p:spPr>
        <p:txBody>
          <a:bodyPr wrap="none" rtlCol="0">
            <a:spAutoFit/>
          </a:bodyPr>
          <a:lstStyle/>
          <a:p>
            <a:r>
              <a:rPr lang="en-US" altLang="zh-CN" sz="3600" b="1" dirty="0">
                <a:solidFill>
                  <a:srgbClr val="314371"/>
                </a:solidFill>
                <a:cs typeface="+mn-ea"/>
                <a:sym typeface="+mn-lt"/>
              </a:rPr>
              <a:t>1.3   </a:t>
            </a:r>
            <a:r>
              <a:rPr lang="zh-CN" altLang="en-US" sz="3600" b="1" dirty="0">
                <a:solidFill>
                  <a:srgbClr val="314371"/>
                </a:solidFill>
                <a:cs typeface="+mn-ea"/>
                <a:sym typeface="+mn-lt"/>
              </a:rPr>
              <a:t>前期工作</a:t>
            </a:r>
            <a:r>
              <a:rPr lang="en-US" altLang="zh-CN" sz="2000" b="1" dirty="0">
                <a:cs typeface="+mn-ea"/>
                <a:sym typeface="+mn-lt"/>
              </a:rPr>
              <a:t>——</a:t>
            </a:r>
            <a:r>
              <a:rPr lang="zh-CN" altLang="en-US" sz="2000" b="1" kern="0" dirty="0">
                <a:cs typeface="+mn-ea"/>
                <a:sym typeface="+mn-lt"/>
              </a:rPr>
              <a:t>项目实践</a:t>
            </a:r>
            <a:endParaRPr lang="zh-CN" altLang="en-US" sz="3600" b="1" dirty="0">
              <a:solidFill>
                <a:srgbClr val="314371"/>
              </a:solidFill>
              <a:cs typeface="+mn-ea"/>
              <a:sym typeface="+mn-lt"/>
            </a:endParaRPr>
          </a:p>
        </p:txBody>
      </p:sp>
      <p:pic>
        <p:nvPicPr>
          <p:cNvPr id="1026" name="图片 1">
            <a:extLst>
              <a:ext uri="{FF2B5EF4-FFF2-40B4-BE49-F238E27FC236}">
                <a16:creationId xmlns:a16="http://schemas.microsoft.com/office/drawing/2014/main" id="{37851382-CAFC-3220-D6D4-4A36FD427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75" y="1581575"/>
            <a:ext cx="4819197" cy="403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27B39AEA-0B6E-4688-66F7-C86B142B4AE0}"/>
              </a:ext>
            </a:extLst>
          </p:cNvPr>
          <p:cNvSpPr txBox="1"/>
          <p:nvPr/>
        </p:nvSpPr>
        <p:spPr>
          <a:xfrm>
            <a:off x="7644493" y="5788412"/>
            <a:ext cx="6101442" cy="455253"/>
          </a:xfrm>
          <a:prstGeom prst="rect">
            <a:avLst/>
          </a:prstGeom>
          <a:noFill/>
        </p:spPr>
        <p:txBody>
          <a:bodyPr wrap="square">
            <a:spAutoFit/>
          </a:bodyPr>
          <a:lstStyle/>
          <a:p>
            <a:pPr indent="266700">
              <a:lnSpc>
                <a:spcPct val="150000"/>
              </a:lnSpc>
            </a:pPr>
            <a:r>
              <a:rPr kumimoji="1" lang="zh-CN" altLang="zh-CN" dirty="0"/>
              <a:t>图</a:t>
            </a:r>
            <a:r>
              <a:rPr kumimoji="1" lang="en-US" altLang="zh-CN" dirty="0"/>
              <a:t>1.6 6D</a:t>
            </a:r>
            <a:r>
              <a:rPr kumimoji="1" lang="zh-CN" altLang="zh-CN" dirty="0"/>
              <a:t>位姿估计打标签工具</a:t>
            </a:r>
          </a:p>
        </p:txBody>
      </p:sp>
      <p:pic>
        <p:nvPicPr>
          <p:cNvPr id="1027" name="图片 1">
            <a:extLst>
              <a:ext uri="{FF2B5EF4-FFF2-40B4-BE49-F238E27FC236}">
                <a16:creationId xmlns:a16="http://schemas.microsoft.com/office/drawing/2014/main" id="{3AE8D3ED-DEAC-0898-DE45-658218606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343" y="1737558"/>
            <a:ext cx="4975657" cy="371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961F3F6-777D-2655-A7E8-7D82EFC34CAF}"/>
              </a:ext>
            </a:extLst>
          </p:cNvPr>
          <p:cNvSpPr txBox="1"/>
          <p:nvPr/>
        </p:nvSpPr>
        <p:spPr>
          <a:xfrm>
            <a:off x="1943995" y="5784363"/>
            <a:ext cx="4085331" cy="455253"/>
          </a:xfrm>
          <a:prstGeom prst="rect">
            <a:avLst/>
          </a:prstGeom>
          <a:noFill/>
        </p:spPr>
        <p:txBody>
          <a:bodyPr wrap="square">
            <a:spAutoFit/>
          </a:bodyPr>
          <a:lstStyle/>
          <a:p>
            <a:pPr indent="266700">
              <a:lnSpc>
                <a:spcPct val="150000"/>
              </a:lnSpc>
            </a:pPr>
            <a:r>
              <a:rPr kumimoji="1" lang="zh-CN" altLang="zh-CN" dirty="0"/>
              <a:t>图</a:t>
            </a:r>
            <a:r>
              <a:rPr kumimoji="1" lang="en-US" altLang="zh-CN" dirty="0"/>
              <a:t>1.5 FFB6D</a:t>
            </a:r>
            <a:r>
              <a:rPr kumimoji="1" lang="zh-CN" altLang="zh-CN" dirty="0"/>
              <a:t>实验结果</a:t>
            </a:r>
          </a:p>
        </p:txBody>
      </p:sp>
    </p:spTree>
    <p:extLst>
      <p:ext uri="{BB962C8B-B14F-4D97-AF65-F5344CB8AC3E}">
        <p14:creationId xmlns:p14="http://schemas.microsoft.com/office/powerpoint/2010/main" val="3756112915"/>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2">
            <a:extLst>
              <a:ext uri="{FF2B5EF4-FFF2-40B4-BE49-F238E27FC236}">
                <a16:creationId xmlns:a16="http://schemas.microsoft.com/office/drawing/2014/main" id="{FE0EE528-DF41-185F-08E3-40F775A72E46}"/>
              </a:ext>
            </a:extLst>
          </p:cNvPr>
          <p:cNvSpPr/>
          <p:nvPr/>
        </p:nvSpPr>
        <p:spPr>
          <a:xfrm>
            <a:off x="-4548" y="256529"/>
            <a:ext cx="1015413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流程图: 离页连接符 2">
            <a:extLst>
              <a:ext uri="{FF2B5EF4-FFF2-40B4-BE49-F238E27FC236}">
                <a16:creationId xmlns:a16="http://schemas.microsoft.com/office/drawing/2014/main" id="{484C6EC6-5554-4409-232F-25D3A53A5A9C}"/>
              </a:ext>
            </a:extLst>
          </p:cNvPr>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 name="矩形 4">
            <a:extLst>
              <a:ext uri="{FF2B5EF4-FFF2-40B4-BE49-F238E27FC236}">
                <a16:creationId xmlns:a16="http://schemas.microsoft.com/office/drawing/2014/main" id="{C842A146-7D28-8A40-8C32-0460A6631DAC}"/>
              </a:ext>
            </a:extLst>
          </p:cNvPr>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fld id="{2EEF1883-7A0E-4F66-9932-E581691AD397}" type="slidenum">
              <a:rPr lang="zh-CN" altLang="en-US" sz="1200" smtClean="0">
                <a:solidFill>
                  <a:srgbClr val="314371"/>
                </a:solidFill>
                <a:cs typeface="+mn-ea"/>
                <a:sym typeface="+mn-lt"/>
              </a:rPr>
              <a:t>7</a:t>
            </a:fld>
            <a:r>
              <a:rPr lang="zh-CN" altLang="en-US" sz="1200" dirty="0">
                <a:solidFill>
                  <a:srgbClr val="314371"/>
                </a:solidFill>
                <a:cs typeface="+mn-ea"/>
                <a:sym typeface="+mn-lt"/>
              </a:rPr>
              <a:t>  页</a:t>
            </a:r>
          </a:p>
        </p:txBody>
      </p:sp>
      <p:cxnSp>
        <p:nvCxnSpPr>
          <p:cNvPr id="6" name="直接连接符 5">
            <a:extLst>
              <a:ext uri="{FF2B5EF4-FFF2-40B4-BE49-F238E27FC236}">
                <a16:creationId xmlns:a16="http://schemas.microsoft.com/office/drawing/2014/main" id="{6BAFE74A-805D-C375-2D40-923BFA6548D1}"/>
              </a:ext>
            </a:extLst>
          </p:cNvPr>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7" name="组合 6">
            <a:extLst>
              <a:ext uri="{FF2B5EF4-FFF2-40B4-BE49-F238E27FC236}">
                <a16:creationId xmlns:a16="http://schemas.microsoft.com/office/drawing/2014/main" id="{97021D0D-6F72-FD59-8654-7B86A9F5FB24}"/>
              </a:ext>
            </a:extLst>
          </p:cNvPr>
          <p:cNvGrpSpPr/>
          <p:nvPr/>
        </p:nvGrpSpPr>
        <p:grpSpPr>
          <a:xfrm>
            <a:off x="607853" y="286420"/>
            <a:ext cx="392005" cy="582206"/>
            <a:chOff x="2437632" y="1965988"/>
            <a:chExt cx="1529173" cy="2271132"/>
          </a:xfrm>
          <a:solidFill>
            <a:srgbClr val="314371"/>
          </a:solidFill>
        </p:grpSpPr>
        <p:sp>
          <p:nvSpPr>
            <p:cNvPr id="8" name="Freeform 5">
              <a:extLst>
                <a:ext uri="{FF2B5EF4-FFF2-40B4-BE49-F238E27FC236}">
                  <a16:creationId xmlns:a16="http://schemas.microsoft.com/office/drawing/2014/main" id="{9E6F2C08-94DD-D598-B455-831CD7050BA0}"/>
                </a:ext>
              </a:extLst>
            </p:cNvPr>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 name="Freeform 6">
              <a:extLst>
                <a:ext uri="{FF2B5EF4-FFF2-40B4-BE49-F238E27FC236}">
                  <a16:creationId xmlns:a16="http://schemas.microsoft.com/office/drawing/2014/main" id="{1F8785F0-040F-584D-7332-CB4C9BC0977C}"/>
                </a:ext>
              </a:extLst>
            </p:cNvPr>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Freeform 7">
              <a:extLst>
                <a:ext uri="{FF2B5EF4-FFF2-40B4-BE49-F238E27FC236}">
                  <a16:creationId xmlns:a16="http://schemas.microsoft.com/office/drawing/2014/main" id="{962A0EBB-936D-D8F8-1F13-BAAB45E65FCF}"/>
                </a:ext>
              </a:extLst>
            </p:cNvPr>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11" name="文本框 38">
            <a:extLst>
              <a:ext uri="{FF2B5EF4-FFF2-40B4-BE49-F238E27FC236}">
                <a16:creationId xmlns:a16="http://schemas.microsoft.com/office/drawing/2014/main" id="{6460AF0D-3619-FAB4-F44B-14465C379339}"/>
              </a:ext>
            </a:extLst>
          </p:cNvPr>
          <p:cNvSpPr txBox="1"/>
          <p:nvPr/>
        </p:nvSpPr>
        <p:spPr>
          <a:xfrm>
            <a:off x="988024" y="306169"/>
            <a:ext cx="9105545" cy="1323439"/>
          </a:xfrm>
          <a:prstGeom prst="rect">
            <a:avLst/>
          </a:prstGeom>
          <a:noFill/>
        </p:spPr>
        <p:txBody>
          <a:bodyPr wrap="square" rtlCol="0">
            <a:spAutoFit/>
          </a:bodyPr>
          <a:lstStyle/>
          <a:p>
            <a:r>
              <a:rPr lang="en-US" altLang="zh-CN" sz="2800" b="1" dirty="0">
                <a:solidFill>
                  <a:srgbClr val="314371"/>
                </a:solidFill>
                <a:cs typeface="+mn-ea"/>
                <a:sym typeface="+mn-lt"/>
              </a:rPr>
              <a:t>1.4</a:t>
            </a:r>
            <a:r>
              <a:rPr lang="en-US" altLang="zh-CN" sz="4000" b="1" dirty="0">
                <a:solidFill>
                  <a:srgbClr val="314371"/>
                </a:solidFill>
                <a:cs typeface="+mn-ea"/>
                <a:sym typeface="+mn-lt"/>
              </a:rPr>
              <a:t> </a:t>
            </a:r>
            <a:r>
              <a:rPr lang="zh-CN" altLang="en-US" sz="2800" b="1" dirty="0">
                <a:solidFill>
                  <a:srgbClr val="314371"/>
                </a:solidFill>
                <a:cs typeface="+mn-ea"/>
                <a:sym typeface="+mn-lt"/>
              </a:rPr>
              <a:t>研究意义</a:t>
            </a:r>
            <a:endParaRPr lang="zh-CN" altLang="en-US" sz="2400" b="1" dirty="0">
              <a:solidFill>
                <a:srgbClr val="314371"/>
              </a:solidFill>
              <a:cs typeface="+mn-ea"/>
              <a:sym typeface="+mn-lt"/>
            </a:endParaRPr>
          </a:p>
          <a:p>
            <a:endParaRPr lang="zh-CN" altLang="en-US" sz="4000" b="1" dirty="0">
              <a:solidFill>
                <a:srgbClr val="314371"/>
              </a:solidFill>
              <a:cs typeface="+mn-ea"/>
              <a:sym typeface="+mn-lt"/>
            </a:endParaRPr>
          </a:p>
        </p:txBody>
      </p:sp>
      <p:pic>
        <p:nvPicPr>
          <p:cNvPr id="13" name="图片 12">
            <a:extLst>
              <a:ext uri="{FF2B5EF4-FFF2-40B4-BE49-F238E27FC236}">
                <a16:creationId xmlns:a16="http://schemas.microsoft.com/office/drawing/2014/main" id="{468E1C49-C941-D5C2-C621-3644601CBF69}"/>
              </a:ext>
            </a:extLst>
          </p:cNvPr>
          <p:cNvPicPr>
            <a:picLocks noChangeAspect="1"/>
          </p:cNvPicPr>
          <p:nvPr/>
        </p:nvPicPr>
        <p:blipFill>
          <a:blip r:embed="rId3"/>
          <a:stretch>
            <a:fillRect/>
          </a:stretch>
        </p:blipFill>
        <p:spPr>
          <a:xfrm>
            <a:off x="1143479" y="1002140"/>
            <a:ext cx="9905042" cy="5840597"/>
          </a:xfrm>
          <a:prstGeom prst="rect">
            <a:avLst/>
          </a:prstGeom>
        </p:spPr>
      </p:pic>
    </p:spTree>
    <p:extLst>
      <p:ext uri="{BB962C8B-B14F-4D97-AF65-F5344CB8AC3E}">
        <p14:creationId xmlns:p14="http://schemas.microsoft.com/office/powerpoint/2010/main" val="50481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2079666" y="1931648"/>
            <a:ext cx="1692234" cy="1773054"/>
          </a:xfrm>
          <a:prstGeom prst="flowChartOffpageConnector">
            <a:avLst/>
          </a:prstGeom>
          <a:solidFill>
            <a:srgbClr val="3143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9600" b="1" i="0" u="none" strike="noStrike" kern="0" cap="none" spc="0" normalizeH="0" baseline="0" noProof="0" dirty="0">
                <a:ln>
                  <a:noFill/>
                </a:ln>
                <a:solidFill>
                  <a:prstClr val="white"/>
                </a:solidFill>
                <a:effectLst/>
                <a:uLnTx/>
                <a:uFillTx/>
                <a:cs typeface="+mn-ea"/>
                <a:sym typeface="+mn-lt"/>
              </a:rPr>
              <a:t>2</a:t>
            </a:r>
            <a:endParaRPr kumimoji="0" lang="zh-CN" altLang="en-US" sz="9600" b="1" i="0" u="none" strike="noStrike" kern="0" cap="none" spc="0" normalizeH="0" baseline="0" noProof="0" dirty="0">
              <a:ln>
                <a:noFill/>
              </a:ln>
              <a:solidFill>
                <a:prstClr val="white"/>
              </a:solidFill>
              <a:effectLst/>
              <a:uLnTx/>
              <a:uFillTx/>
              <a:cs typeface="+mn-ea"/>
              <a:sym typeface="+mn-lt"/>
            </a:endParaRPr>
          </a:p>
        </p:txBody>
      </p:sp>
      <p:cxnSp>
        <p:nvCxnSpPr>
          <p:cNvPr id="3" name="直接连接符 2"/>
          <p:cNvCxnSpPr/>
          <p:nvPr/>
        </p:nvCxnSpPr>
        <p:spPr>
          <a:xfrm>
            <a:off x="3975100" y="2781587"/>
            <a:ext cx="5753100" cy="0"/>
          </a:xfrm>
          <a:prstGeom prst="line">
            <a:avLst/>
          </a:prstGeom>
          <a:noFill/>
          <a:ln w="12700" cap="flat" cmpd="sng" algn="ctr">
            <a:solidFill>
              <a:srgbClr val="314371"/>
            </a:solidFill>
            <a:prstDash val="solid"/>
            <a:miter lim="800000"/>
          </a:ln>
          <a:effectLst/>
        </p:spPr>
      </p:cxnSp>
      <p:sp>
        <p:nvSpPr>
          <p:cNvPr id="4" name="文本框 32"/>
          <p:cNvSpPr txBox="1"/>
          <p:nvPr/>
        </p:nvSpPr>
        <p:spPr>
          <a:xfrm>
            <a:off x="4390211" y="1859382"/>
            <a:ext cx="2926080" cy="922020"/>
          </a:xfrm>
          <a:prstGeom prst="rect">
            <a:avLst/>
          </a:prstGeom>
          <a:noFill/>
        </p:spPr>
        <p:txBody>
          <a:bodyPr wrap="none" rtlCol="0">
            <a:spAutoFit/>
          </a:bodyPr>
          <a:lstStyle/>
          <a:p>
            <a:r>
              <a:rPr lang="zh-CN" altLang="en-US" sz="5400" b="1" dirty="0">
                <a:solidFill>
                  <a:srgbClr val="314371"/>
                </a:solidFill>
                <a:cs typeface="+mn-ea"/>
                <a:sym typeface="+mn-lt"/>
              </a:rPr>
              <a:t>研究内容</a:t>
            </a:r>
          </a:p>
        </p:txBody>
      </p:sp>
      <p:sp>
        <p:nvSpPr>
          <p:cNvPr id="5" name="矩形 122"/>
          <p:cNvSpPr>
            <a:spLocks noChangeArrowheads="1"/>
          </p:cNvSpPr>
          <p:nvPr/>
        </p:nvSpPr>
        <p:spPr bwMode="auto">
          <a:xfrm>
            <a:off x="4783275" y="3002406"/>
            <a:ext cx="7779017"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2.1  </a:t>
            </a:r>
            <a:r>
              <a:rPr lang="zh-CN" altLang="en-US" b="1" kern="0" dirty="0">
                <a:solidFill>
                  <a:srgbClr val="314371"/>
                </a:solidFill>
                <a:latin typeface="+mn-lt"/>
                <a:ea typeface="+mn-ea"/>
                <a:cs typeface="+mn-ea"/>
              </a:rPr>
              <a:t>基于</a:t>
            </a:r>
            <a:r>
              <a:rPr lang="en-US" altLang="zh-CN" b="1" kern="0" dirty="0" err="1">
                <a:solidFill>
                  <a:srgbClr val="314371"/>
                </a:solidFill>
                <a:latin typeface="+mn-lt"/>
                <a:ea typeface="+mn-ea"/>
                <a:cs typeface="+mn-ea"/>
              </a:rPr>
              <a:t>EfficientPose</a:t>
            </a:r>
            <a:r>
              <a:rPr lang="zh-CN" altLang="en-US" b="1" kern="0" dirty="0">
                <a:solidFill>
                  <a:srgbClr val="314371"/>
                </a:solidFill>
                <a:latin typeface="+mn-lt"/>
                <a:ea typeface="+mn-ea"/>
                <a:cs typeface="+mn-ea"/>
              </a:rPr>
              <a:t>的位姿估计方法</a:t>
            </a:r>
            <a:endParaRPr kumimoji="0" lang="en-US" altLang="zh-CN" b="1" i="0" u="none" strike="noStrike" kern="0" cap="none" spc="0" normalizeH="0" baseline="0" noProof="0" dirty="0">
              <a:ln>
                <a:noFill/>
              </a:ln>
              <a:solidFill>
                <a:srgbClr val="314371"/>
              </a:solidFill>
              <a:effectLst/>
              <a:uLnTx/>
              <a:uFillTx/>
              <a:latin typeface="+mn-lt"/>
              <a:ea typeface="+mn-ea"/>
              <a:cs typeface="+mn-ea"/>
              <a:sym typeface="+mn-lt"/>
            </a:endParaRPr>
          </a:p>
        </p:txBody>
      </p:sp>
      <p:sp>
        <p:nvSpPr>
          <p:cNvPr id="6" name="矩形 122"/>
          <p:cNvSpPr>
            <a:spLocks noChangeArrowheads="1"/>
          </p:cNvSpPr>
          <p:nvPr/>
        </p:nvSpPr>
        <p:spPr bwMode="auto">
          <a:xfrm>
            <a:off x="4783275" y="3518661"/>
            <a:ext cx="7085161"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2.2  </a:t>
            </a:r>
            <a:r>
              <a:rPr kumimoji="0" lang="zh-CN" altLang="en-US" b="1" i="0" u="none" strike="noStrike" kern="0" cap="none" spc="0" normalizeH="0" baseline="0" noProof="0" dirty="0">
                <a:ln>
                  <a:noFill/>
                </a:ln>
                <a:solidFill>
                  <a:srgbClr val="314371"/>
                </a:solidFill>
                <a:effectLst/>
                <a:uLnTx/>
                <a:uFillTx/>
                <a:latin typeface="+mn-lt"/>
                <a:ea typeface="+mn-ea"/>
                <a:cs typeface="+mn-ea"/>
                <a:sym typeface="+mn-lt"/>
              </a:rPr>
              <a:t>面向遮挡的位姿估计方法</a:t>
            </a:r>
            <a:endParaRPr kumimoji="0" lang="en-US" altLang="zh-CN" b="1" i="0" u="none" strike="noStrike" kern="0" cap="none" spc="0" normalizeH="0" baseline="0" noProof="0" dirty="0">
              <a:ln>
                <a:noFill/>
              </a:ln>
              <a:solidFill>
                <a:srgbClr val="314371"/>
              </a:solidFill>
              <a:effectLst/>
              <a:uLnTx/>
              <a:uFillTx/>
              <a:latin typeface="+mn-lt"/>
              <a:ea typeface="+mn-ea"/>
              <a:cs typeface="+mn-ea"/>
              <a:sym typeface="+mn-lt"/>
            </a:endParaRPr>
          </a:p>
        </p:txBody>
      </p:sp>
      <p:sp>
        <p:nvSpPr>
          <p:cNvPr id="15" name="矩形 122"/>
          <p:cNvSpPr>
            <a:spLocks noChangeArrowheads="1"/>
          </p:cNvSpPr>
          <p:nvPr/>
        </p:nvSpPr>
        <p:spPr bwMode="auto">
          <a:xfrm>
            <a:off x="4783275" y="4048251"/>
            <a:ext cx="8024851" cy="61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1" i="0" u="none" strike="noStrike" kern="0" cap="none" spc="0" normalizeH="0" baseline="0" noProof="0" dirty="0">
                <a:ln>
                  <a:noFill/>
                </a:ln>
                <a:solidFill>
                  <a:srgbClr val="314371"/>
                </a:solidFill>
                <a:effectLst/>
                <a:uLnTx/>
                <a:uFillTx/>
                <a:latin typeface="+mn-lt"/>
                <a:ea typeface="+mn-ea"/>
                <a:cs typeface="+mn-ea"/>
                <a:sym typeface="+mn-lt"/>
              </a:rPr>
              <a:t>2.3  </a:t>
            </a:r>
            <a:r>
              <a:rPr lang="zh-CN" altLang="en-US" b="1" kern="0" dirty="0">
                <a:solidFill>
                  <a:srgbClr val="314371"/>
                </a:solidFill>
                <a:latin typeface="+mn-lt"/>
                <a:ea typeface="+mn-ea"/>
                <a:cs typeface="+mn-ea"/>
                <a:sym typeface="+mn-lt"/>
              </a:rPr>
              <a:t>基于</a:t>
            </a:r>
            <a:r>
              <a:rPr lang="en-US" altLang="zh-CN" b="1" kern="0" dirty="0">
                <a:solidFill>
                  <a:srgbClr val="314371"/>
                </a:solidFill>
                <a:latin typeface="+mn-lt"/>
                <a:ea typeface="+mn-ea"/>
                <a:cs typeface="+mn-ea"/>
                <a:sym typeface="+mn-lt"/>
              </a:rPr>
              <a:t>MR</a:t>
            </a:r>
            <a:r>
              <a:rPr lang="zh-CN" altLang="en-US" b="1" kern="0" dirty="0">
                <a:solidFill>
                  <a:srgbClr val="314371"/>
                </a:solidFill>
                <a:latin typeface="+mn-lt"/>
                <a:ea typeface="+mn-ea"/>
                <a:cs typeface="+mn-ea"/>
                <a:sym typeface="+mn-lt"/>
              </a:rPr>
              <a:t>的零部件辅助装配系统</a:t>
            </a:r>
            <a:endParaRPr lang="en-US" altLang="zh-CN" b="1" kern="0" dirty="0">
              <a:solidFill>
                <a:srgbClr val="314371"/>
              </a:solidFill>
              <a:latin typeface="+mn-lt"/>
              <a:ea typeface="+mn-ea"/>
              <a:cs typeface="+mn-ea"/>
              <a:sym typeface="+mn-lt"/>
            </a:endParaRPr>
          </a:p>
        </p:txBody>
      </p:sp>
      <p:sp>
        <p:nvSpPr>
          <p:cNvPr id="16" name="矩形 42"/>
          <p:cNvSpPr/>
          <p:nvPr/>
        </p:nvSpPr>
        <p:spPr>
          <a:xfrm rot="16200000">
            <a:off x="3723422" y="1540798"/>
            <a:ext cx="1577720" cy="9024563"/>
          </a:xfrm>
          <a:custGeom>
            <a:avLst/>
            <a:gdLst/>
            <a:ahLst/>
            <a:cxnLst/>
            <a:rect l="l" t="t" r="r" b="b"/>
            <a:pathLst>
              <a:path w="2443221" h="4630591">
                <a:moveTo>
                  <a:pt x="0" y="0"/>
                </a:moveTo>
                <a:lnTo>
                  <a:pt x="2443221" y="0"/>
                </a:lnTo>
                <a:lnTo>
                  <a:pt x="0" y="46305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sp>
        <p:nvSpPr>
          <p:cNvPr id="17" name="矩形 42"/>
          <p:cNvSpPr/>
          <p:nvPr/>
        </p:nvSpPr>
        <p:spPr>
          <a:xfrm rot="16200000" flipV="1">
            <a:off x="9435320" y="4101319"/>
            <a:ext cx="2345925" cy="3167437"/>
          </a:xfrm>
          <a:custGeom>
            <a:avLst/>
            <a:gdLst/>
            <a:ahLst/>
            <a:cxnLst/>
            <a:rect l="l" t="t" r="r" b="b"/>
            <a:pathLst>
              <a:path w="2443221" h="4630591">
                <a:moveTo>
                  <a:pt x="0" y="0"/>
                </a:moveTo>
                <a:lnTo>
                  <a:pt x="2443221" y="0"/>
                </a:lnTo>
                <a:lnTo>
                  <a:pt x="0" y="4630591"/>
                </a:lnTo>
                <a:close/>
              </a:path>
            </a:pathLst>
          </a:custGeom>
          <a:solidFill>
            <a:srgbClr val="31437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3ADD7F98-4C3B-5E8B-F81D-7A232EC4568B}"/>
              </a:ext>
            </a:extLst>
          </p:cNvPr>
          <p:cNvGrpSpPr/>
          <p:nvPr/>
        </p:nvGrpSpPr>
        <p:grpSpPr>
          <a:xfrm>
            <a:off x="4390211" y="3203065"/>
            <a:ext cx="203835" cy="1256030"/>
            <a:chOff x="6962660" y="2067973"/>
            <a:chExt cx="200967" cy="1199298"/>
          </a:xfrm>
          <a:solidFill>
            <a:srgbClr val="F2F2F2"/>
          </a:solidFill>
        </p:grpSpPr>
        <p:cxnSp>
          <p:nvCxnSpPr>
            <p:cNvPr id="8" name="直接连接符 7">
              <a:extLst>
                <a:ext uri="{FF2B5EF4-FFF2-40B4-BE49-F238E27FC236}">
                  <a16:creationId xmlns:a16="http://schemas.microsoft.com/office/drawing/2014/main" id="{A38A150B-B370-1588-3E08-2184469B0974}"/>
                </a:ext>
              </a:extLst>
            </p:cNvPr>
            <p:cNvCxnSpPr>
              <a:cxnSpLocks/>
              <a:endCxn id="19" idx="4"/>
            </p:cNvCxnSpPr>
            <p:nvPr/>
          </p:nvCxnSpPr>
          <p:spPr>
            <a:xfrm>
              <a:off x="7062830" y="2218969"/>
              <a:ext cx="314" cy="1048302"/>
            </a:xfrm>
            <a:prstGeom prst="line">
              <a:avLst/>
            </a:prstGeom>
            <a:grpFill/>
            <a:ln w="15875" cap="flat" cmpd="sng" algn="ctr">
              <a:solidFill>
                <a:srgbClr val="314371"/>
              </a:solidFill>
              <a:prstDash val="solid"/>
              <a:miter lim="800000"/>
            </a:ln>
            <a:effectLst/>
          </p:spPr>
        </p:cxnSp>
        <p:sp>
          <p:nvSpPr>
            <p:cNvPr id="10" name="椭圆 9">
              <a:extLst>
                <a:ext uri="{FF2B5EF4-FFF2-40B4-BE49-F238E27FC236}">
                  <a16:creationId xmlns:a16="http://schemas.microsoft.com/office/drawing/2014/main" id="{978BA0CA-197F-BADC-F87C-392D2246934E}"/>
                </a:ext>
              </a:extLst>
            </p:cNvPr>
            <p:cNvSpPr/>
            <p:nvPr/>
          </p:nvSpPr>
          <p:spPr>
            <a:xfrm>
              <a:off x="6962660" y="2067973"/>
              <a:ext cx="200967" cy="200967"/>
            </a:xfrm>
            <a:prstGeom prst="ellipse">
              <a:avLst/>
            </a:prstGeom>
            <a:grpFill/>
            <a:ln w="15875" cap="flat" cmpd="sng" algn="ctr">
              <a:solidFill>
                <a:srgbClr val="31437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1D128D5-913F-E158-9F21-CC530C2604AC}"/>
                </a:ext>
              </a:extLst>
            </p:cNvPr>
            <p:cNvSpPr/>
            <p:nvPr/>
          </p:nvSpPr>
          <p:spPr>
            <a:xfrm>
              <a:off x="6962660" y="2561033"/>
              <a:ext cx="200967" cy="200967"/>
            </a:xfrm>
            <a:prstGeom prst="ellipse">
              <a:avLst/>
            </a:prstGeom>
            <a:grpFill/>
            <a:ln w="15875" cap="flat" cmpd="sng" algn="ctr">
              <a:solidFill>
                <a:srgbClr val="31437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cs typeface="+mn-ea"/>
                <a:sym typeface="+mn-lt"/>
              </a:endParaRPr>
            </a:p>
          </p:txBody>
        </p:sp>
        <p:sp>
          <p:nvSpPr>
            <p:cNvPr id="19" name="椭圆 18">
              <a:extLst>
                <a:ext uri="{FF2B5EF4-FFF2-40B4-BE49-F238E27FC236}">
                  <a16:creationId xmlns:a16="http://schemas.microsoft.com/office/drawing/2014/main" id="{6431F93C-C872-9C9C-D0DB-4AC3ABED1C22}"/>
                </a:ext>
              </a:extLst>
            </p:cNvPr>
            <p:cNvSpPr/>
            <p:nvPr/>
          </p:nvSpPr>
          <p:spPr>
            <a:xfrm>
              <a:off x="6962660" y="3066304"/>
              <a:ext cx="200967" cy="200967"/>
            </a:xfrm>
            <a:prstGeom prst="ellipse">
              <a:avLst/>
            </a:prstGeom>
            <a:grpFill/>
            <a:ln w="15875" cap="flat" cmpd="sng" algn="ctr">
              <a:solidFill>
                <a:srgbClr val="31437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2"/>
          <p:cNvSpPr/>
          <p:nvPr/>
        </p:nvSpPr>
        <p:spPr>
          <a:xfrm>
            <a:off x="-4549" y="256529"/>
            <a:ext cx="3715489"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1" fmla="*/ 0 w 7454900"/>
              <a:gd name="connsiteY0-2" fmla="*/ 787400 h 787400"/>
              <a:gd name="connsiteX1-3" fmla="*/ 543306 w 7454900"/>
              <a:gd name="connsiteY1-4" fmla="*/ 0 h 787400"/>
              <a:gd name="connsiteX2-5" fmla="*/ 6911594 w 7454900"/>
              <a:gd name="connsiteY2-6" fmla="*/ 0 h 787400"/>
              <a:gd name="connsiteX3-7" fmla="*/ 7454900 w 7454900"/>
              <a:gd name="connsiteY3-8" fmla="*/ 787400 h 787400"/>
              <a:gd name="connsiteX4-9" fmla="*/ 545419 w 7454900"/>
              <a:gd name="connsiteY4-10" fmla="*/ 784984 h 787400"/>
              <a:gd name="connsiteX5" fmla="*/ 0 w 7454900"/>
              <a:gd name="connsiteY5" fmla="*/ 787400 h 787400"/>
              <a:gd name="connsiteX0-11" fmla="*/ 2113 w 6911594"/>
              <a:gd name="connsiteY0-12" fmla="*/ 784984 h 787400"/>
              <a:gd name="connsiteX1-13" fmla="*/ 0 w 6911594"/>
              <a:gd name="connsiteY1-14" fmla="*/ 0 h 787400"/>
              <a:gd name="connsiteX2-15" fmla="*/ 6368288 w 6911594"/>
              <a:gd name="connsiteY2-16" fmla="*/ 0 h 787400"/>
              <a:gd name="connsiteX3-17" fmla="*/ 6911594 w 6911594"/>
              <a:gd name="connsiteY3-18" fmla="*/ 787400 h 787400"/>
              <a:gd name="connsiteX4-19" fmla="*/ 2113 w 6911594"/>
              <a:gd name="connsiteY4-20" fmla="*/ 784984 h 787400"/>
              <a:gd name="connsiteX0-21" fmla="*/ 88 w 6914029"/>
              <a:gd name="connsiteY0-22" fmla="*/ 784984 h 787400"/>
              <a:gd name="connsiteX1-23" fmla="*/ 2435 w 6914029"/>
              <a:gd name="connsiteY1-24" fmla="*/ 0 h 787400"/>
              <a:gd name="connsiteX2-25" fmla="*/ 6370723 w 6914029"/>
              <a:gd name="connsiteY2-26" fmla="*/ 0 h 787400"/>
              <a:gd name="connsiteX3-27" fmla="*/ 6914029 w 6914029"/>
              <a:gd name="connsiteY3-28" fmla="*/ 787400 h 787400"/>
              <a:gd name="connsiteX4-29" fmla="*/ 88 w 6914029"/>
              <a:gd name="connsiteY4-30" fmla="*/ 784984 h 787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流程图: 离页连接符 37"/>
          <p:cNvSpPr/>
          <p:nvPr/>
        </p:nvSpPr>
        <p:spPr>
          <a:xfrm rot="10800000">
            <a:off x="10445750" y="569345"/>
            <a:ext cx="876300" cy="384342"/>
          </a:xfrm>
          <a:prstGeom prst="flowChartOffpageConnector">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矩形 38"/>
          <p:cNvSpPr/>
          <p:nvPr/>
        </p:nvSpPr>
        <p:spPr>
          <a:xfrm>
            <a:off x="10501767" y="658245"/>
            <a:ext cx="820283" cy="276999"/>
          </a:xfrm>
          <a:prstGeom prst="rect">
            <a:avLst/>
          </a:prstGeom>
        </p:spPr>
        <p:txBody>
          <a:bodyPr lIns="68580" tIns="34290" rIns="68580" bIns="34290"/>
          <a:lstStyle/>
          <a:p>
            <a:pPr algn="ctr">
              <a:defRPr/>
            </a:pPr>
            <a:r>
              <a:rPr lang="zh-CN" altLang="en-US" sz="1200" dirty="0">
                <a:solidFill>
                  <a:srgbClr val="314371"/>
                </a:solidFill>
                <a:cs typeface="+mn-ea"/>
                <a:sym typeface="+mn-lt"/>
              </a:rPr>
              <a:t>第 </a:t>
            </a:r>
            <a:r>
              <a:rPr lang="en-US" altLang="zh-CN" sz="1200" dirty="0">
                <a:solidFill>
                  <a:srgbClr val="314371"/>
                </a:solidFill>
                <a:cs typeface="+mn-ea"/>
                <a:sym typeface="+mn-lt"/>
              </a:rPr>
              <a:t>10</a:t>
            </a:r>
            <a:r>
              <a:rPr lang="zh-CN" altLang="en-US" sz="1200" dirty="0">
                <a:solidFill>
                  <a:srgbClr val="314371"/>
                </a:solidFill>
                <a:cs typeface="+mn-ea"/>
                <a:sym typeface="+mn-lt"/>
              </a:rPr>
              <a:t>  页</a:t>
            </a:r>
          </a:p>
        </p:txBody>
      </p:sp>
      <p:cxnSp>
        <p:nvCxnSpPr>
          <p:cNvPr id="40" name="直接连接符 39"/>
          <p:cNvCxnSpPr/>
          <p:nvPr/>
        </p:nvCxnSpPr>
        <p:spPr>
          <a:xfrm>
            <a:off x="0" y="952500"/>
            <a:ext cx="12192000" cy="0"/>
          </a:xfrm>
          <a:prstGeom prst="line">
            <a:avLst/>
          </a:prstGeom>
          <a:noFill/>
          <a:ln w="12700" cap="flat" cmpd="sng" algn="ctr">
            <a:solidFill>
              <a:srgbClr val="314371"/>
            </a:solidFill>
            <a:prstDash val="solid"/>
            <a:miter lim="800000"/>
          </a:ln>
          <a:effectLst/>
        </p:spPr>
      </p:cxnSp>
      <p:grpSp>
        <p:nvGrpSpPr>
          <p:cNvPr id="41" name="组合 40"/>
          <p:cNvGrpSpPr/>
          <p:nvPr/>
        </p:nvGrpSpPr>
        <p:grpSpPr>
          <a:xfrm>
            <a:off x="607853" y="286420"/>
            <a:ext cx="392005" cy="582206"/>
            <a:chOff x="2437632" y="1965988"/>
            <a:chExt cx="1529173" cy="2271132"/>
          </a:xfrm>
          <a:solidFill>
            <a:srgbClr val="314371"/>
          </a:solidFill>
        </p:grpSpPr>
        <p:sp>
          <p:nvSpPr>
            <p:cNvPr id="42" name="Freeform 5"/>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3"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sp>
        <p:nvSpPr>
          <p:cNvPr id="46" name="文本框 38"/>
          <p:cNvSpPr txBox="1"/>
          <p:nvPr/>
        </p:nvSpPr>
        <p:spPr>
          <a:xfrm>
            <a:off x="1209607" y="312526"/>
            <a:ext cx="2693366" cy="584775"/>
          </a:xfrm>
          <a:prstGeom prst="rect">
            <a:avLst/>
          </a:prstGeom>
          <a:noFill/>
        </p:spPr>
        <p:txBody>
          <a:bodyPr wrap="none" rtlCol="0">
            <a:spAutoFit/>
          </a:bodyPr>
          <a:lstStyle/>
          <a:p>
            <a:r>
              <a:rPr lang="en-US" altLang="zh-CN" sz="3200" b="1" dirty="0">
                <a:solidFill>
                  <a:srgbClr val="314371"/>
                </a:solidFill>
                <a:cs typeface="+mn-ea"/>
                <a:sym typeface="+mn-lt"/>
              </a:rPr>
              <a:t>2.1  </a:t>
            </a:r>
            <a:r>
              <a:rPr kumimoji="0" lang="zh-CN" altLang="en-US" sz="3200" b="1" i="0" u="none" strike="noStrike" kern="0" cap="none" spc="0" normalizeH="0" baseline="0" noProof="0" dirty="0">
                <a:ln>
                  <a:noFill/>
                </a:ln>
                <a:solidFill>
                  <a:srgbClr val="314371"/>
                </a:solidFill>
                <a:effectLst/>
                <a:uLnTx/>
                <a:uFillTx/>
                <a:latin typeface="+mn-lt"/>
                <a:ea typeface="+mn-ea"/>
                <a:cs typeface="+mn-ea"/>
                <a:sym typeface="+mn-lt"/>
              </a:rPr>
              <a:t>研究路线</a:t>
            </a:r>
            <a:endParaRPr lang="en-US" altLang="zh-CN" sz="3200" b="1" dirty="0">
              <a:solidFill>
                <a:srgbClr val="314371"/>
              </a:solidFill>
              <a:cs typeface="+mn-ea"/>
              <a:sym typeface="+mn-lt"/>
            </a:endParaRPr>
          </a:p>
        </p:txBody>
      </p:sp>
      <p:pic>
        <p:nvPicPr>
          <p:cNvPr id="3" name="图片 2">
            <a:extLst>
              <a:ext uri="{FF2B5EF4-FFF2-40B4-BE49-F238E27FC236}">
                <a16:creationId xmlns:a16="http://schemas.microsoft.com/office/drawing/2014/main" id="{2483805B-ED61-5320-0242-0C7B4B59AADB}"/>
              </a:ext>
            </a:extLst>
          </p:cNvPr>
          <p:cNvPicPr>
            <a:picLocks noChangeAspect="1"/>
          </p:cNvPicPr>
          <p:nvPr/>
        </p:nvPicPr>
        <p:blipFill>
          <a:blip r:embed="rId3"/>
          <a:stretch>
            <a:fillRect/>
          </a:stretch>
        </p:blipFill>
        <p:spPr>
          <a:xfrm>
            <a:off x="1379376" y="1170450"/>
            <a:ext cx="9433248" cy="5118206"/>
          </a:xfrm>
          <a:prstGeom prst="rect">
            <a:avLst/>
          </a:prstGeom>
        </p:spPr>
      </p:pic>
      <p:sp>
        <p:nvSpPr>
          <p:cNvPr id="4" name="文本框 3">
            <a:extLst>
              <a:ext uri="{FF2B5EF4-FFF2-40B4-BE49-F238E27FC236}">
                <a16:creationId xmlns:a16="http://schemas.microsoft.com/office/drawing/2014/main" id="{B0D75335-7CB3-470B-7C32-D46220833375}"/>
              </a:ext>
            </a:extLst>
          </p:cNvPr>
          <p:cNvSpPr txBox="1"/>
          <p:nvPr/>
        </p:nvSpPr>
        <p:spPr>
          <a:xfrm>
            <a:off x="4003608" y="6288656"/>
            <a:ext cx="4544495" cy="369332"/>
          </a:xfrm>
          <a:prstGeom prst="rect">
            <a:avLst/>
          </a:prstGeom>
          <a:noFill/>
        </p:spPr>
        <p:txBody>
          <a:bodyPr wrap="square">
            <a:spAutoFit/>
          </a:bodyPr>
          <a:lstStyle/>
          <a:p>
            <a:pPr algn="ctr"/>
            <a:r>
              <a:rPr kumimoji="1" lang="zh-CN" altLang="en-US" dirty="0"/>
              <a:t>图</a:t>
            </a:r>
            <a:r>
              <a:rPr kumimoji="1" lang="en-US" altLang="zh-CN" dirty="0"/>
              <a:t>2.5 </a:t>
            </a:r>
            <a:r>
              <a:rPr kumimoji="1" lang="zh-CN" altLang="en-US" dirty="0"/>
              <a:t>研究路线示意图</a:t>
            </a:r>
          </a:p>
        </p:txBody>
      </p:sp>
    </p:spTree>
    <p:extLst>
      <p:ext uri="{BB962C8B-B14F-4D97-AF65-F5344CB8AC3E}">
        <p14:creationId xmlns:p14="http://schemas.microsoft.com/office/powerpoint/2010/main" val="310648623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5083</TotalTime>
  <Words>2717</Words>
  <Application>Microsoft Office PowerPoint</Application>
  <PresentationFormat>宽屏</PresentationFormat>
  <Paragraphs>179</Paragraphs>
  <Slides>19</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富新 王</cp:lastModifiedBy>
  <cp:revision>79</cp:revision>
  <dcterms:created xsi:type="dcterms:W3CDTF">2015-05-05T08:02:00Z</dcterms:created>
  <dcterms:modified xsi:type="dcterms:W3CDTF">2023-12-12T15:39:28Z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